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0" r:id="rId4"/>
    <p:sldId id="280" r:id="rId5"/>
    <p:sldId id="261" r:id="rId6"/>
    <p:sldId id="317" r:id="rId7"/>
    <p:sldId id="318" r:id="rId8"/>
    <p:sldId id="281" r:id="rId9"/>
    <p:sldId id="287" r:id="rId10"/>
    <p:sldId id="305" r:id="rId11"/>
    <p:sldId id="306" r:id="rId12"/>
    <p:sldId id="307" r:id="rId13"/>
    <p:sldId id="308" r:id="rId14"/>
    <p:sldId id="319" r:id="rId15"/>
    <p:sldId id="320" r:id="rId16"/>
    <p:sldId id="309" r:id="rId17"/>
    <p:sldId id="290" r:id="rId18"/>
    <p:sldId id="291" r:id="rId19"/>
    <p:sldId id="321" r:id="rId20"/>
    <p:sldId id="282" r:id="rId21"/>
    <p:sldId id="293" r:id="rId22"/>
    <p:sldId id="292" r:id="rId23"/>
    <p:sldId id="294" r:id="rId24"/>
    <p:sldId id="324" r:id="rId25"/>
    <p:sldId id="295" r:id="rId26"/>
    <p:sldId id="325" r:id="rId27"/>
    <p:sldId id="283" r:id="rId28"/>
    <p:sldId id="314" r:id="rId29"/>
    <p:sldId id="316" r:id="rId30"/>
    <p:sldId id="322" r:id="rId31"/>
    <p:sldId id="323" r:id="rId32"/>
    <p:sldId id="298" r:id="rId33"/>
    <p:sldId id="312" r:id="rId34"/>
    <p:sldId id="313" r:id="rId35"/>
    <p:sldId id="300" r:id="rId36"/>
    <p:sldId id="326" r:id="rId37"/>
    <p:sldId id="285" r:id="rId38"/>
    <p:sldId id="301" r:id="rId39"/>
    <p:sldId id="327" r:id="rId40"/>
    <p:sldId id="328" r:id="rId41"/>
    <p:sldId id="302" r:id="rId42"/>
    <p:sldId id="303" r:id="rId43"/>
    <p:sldId id="329" r:id="rId44"/>
    <p:sldId id="330" r:id="rId4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CBA6F-3193-64B2-DACE-481E3D18F693}" name="Katherina Pérez" initials="KP" userId="Katherina Pérez" providerId="None"/>
  <p188:author id="{CBF8B5FF-137D-CE23-3B6F-B900AC0DB9A2}" name="Diego Larraín" initials="DL" userId="Diego Larraí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97AB3-322D-4F1D-AB9B-38D4A1635D4B}" v="75" dt="2022-09-13T18:26:43.8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94660"/>
  </p:normalViewPr>
  <p:slideViewPr>
    <p:cSldViewPr snapToGrid="0">
      <p:cViewPr varScale="1">
        <p:scale>
          <a:sx n="78" d="100"/>
          <a:sy n="78" d="100"/>
        </p:scale>
        <p:origin x="8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a Fuentes" userId="a4d80876-31de-4d04-b7e0-9e60779461f1" providerId="ADAL" clId="{FBD97AB3-322D-4F1D-AB9B-38D4A1635D4B}"/>
    <pc:docChg chg="undo custSel delSld modSld">
      <pc:chgData name="Camila Fuentes" userId="a4d80876-31de-4d04-b7e0-9e60779461f1" providerId="ADAL" clId="{FBD97AB3-322D-4F1D-AB9B-38D4A1635D4B}" dt="2022-09-15T13:59:16.831" v="285" actId="2696"/>
      <pc:docMkLst>
        <pc:docMk/>
      </pc:docMkLst>
      <pc:sldChg chg="modSp mod">
        <pc:chgData name="Camila Fuentes" userId="a4d80876-31de-4d04-b7e0-9e60779461f1" providerId="ADAL" clId="{FBD97AB3-322D-4F1D-AB9B-38D4A1635D4B}" dt="2022-08-16T20:23:00.649" v="47" actId="20577"/>
        <pc:sldMkLst>
          <pc:docMk/>
          <pc:sldMk cId="4195499047" sldId="256"/>
        </pc:sldMkLst>
        <pc:spChg chg="mod">
          <ac:chgData name="Camila Fuentes" userId="a4d80876-31de-4d04-b7e0-9e60779461f1" providerId="ADAL" clId="{FBD97AB3-322D-4F1D-AB9B-38D4A1635D4B}" dt="2022-08-16T20:23:00.649" v="47" actId="20577"/>
          <ac:spMkLst>
            <pc:docMk/>
            <pc:sldMk cId="4195499047" sldId="256"/>
            <ac:spMk id="6" creationId="{906D6ECC-F0B9-8EB0-0050-6580E082BB28}"/>
          </ac:spMkLst>
        </pc:spChg>
      </pc:sldChg>
      <pc:sldChg chg="modSp">
        <pc:chgData name="Camila Fuentes" userId="a4d80876-31de-4d04-b7e0-9e60779461f1" providerId="ADAL" clId="{FBD97AB3-322D-4F1D-AB9B-38D4A1635D4B}" dt="2022-08-16T20:29:53.278" v="53"/>
        <pc:sldMkLst>
          <pc:docMk/>
          <pc:sldMk cId="2823126577" sldId="261"/>
        </pc:sldMkLst>
        <pc:graphicFrameChg chg="mod">
          <ac:chgData name="Camila Fuentes" userId="a4d80876-31de-4d04-b7e0-9e60779461f1" providerId="ADAL" clId="{FBD97AB3-322D-4F1D-AB9B-38D4A1635D4B}" dt="2022-08-16T20:29:53.278" v="53"/>
          <ac:graphicFrameMkLst>
            <pc:docMk/>
            <pc:sldMk cId="2823126577" sldId="261"/>
            <ac:graphicFrameMk id="6" creationId="{69756DF4-90A2-E0BB-6790-C793B56686D2}"/>
          </ac:graphicFrameMkLst>
        </pc:graphicFrameChg>
      </pc:sldChg>
      <pc:sldChg chg="del">
        <pc:chgData name="Camila Fuentes" userId="a4d80876-31de-4d04-b7e0-9e60779461f1" providerId="ADAL" clId="{FBD97AB3-322D-4F1D-AB9B-38D4A1635D4B}" dt="2022-08-16T20:15:24.070" v="19" actId="2696"/>
        <pc:sldMkLst>
          <pc:docMk/>
          <pc:sldMk cId="3309388942" sldId="262"/>
        </pc:sldMkLst>
      </pc:sldChg>
      <pc:sldChg chg="del">
        <pc:chgData name="Camila Fuentes" userId="a4d80876-31de-4d04-b7e0-9e60779461f1" providerId="ADAL" clId="{FBD97AB3-322D-4F1D-AB9B-38D4A1635D4B}" dt="2022-08-16T20:15:29.726" v="20" actId="2696"/>
        <pc:sldMkLst>
          <pc:docMk/>
          <pc:sldMk cId="2202704618" sldId="263"/>
        </pc:sldMkLst>
      </pc:sldChg>
      <pc:sldChg chg="del">
        <pc:chgData name="Camila Fuentes" userId="a4d80876-31de-4d04-b7e0-9e60779461f1" providerId="ADAL" clId="{FBD97AB3-322D-4F1D-AB9B-38D4A1635D4B}" dt="2022-08-16T20:15:35.870" v="21" actId="2696"/>
        <pc:sldMkLst>
          <pc:docMk/>
          <pc:sldMk cId="683670267" sldId="264"/>
        </pc:sldMkLst>
      </pc:sldChg>
      <pc:sldChg chg="del">
        <pc:chgData name="Camila Fuentes" userId="a4d80876-31de-4d04-b7e0-9e60779461f1" providerId="ADAL" clId="{FBD97AB3-322D-4F1D-AB9B-38D4A1635D4B}" dt="2022-08-16T20:15:40.733" v="22" actId="2696"/>
        <pc:sldMkLst>
          <pc:docMk/>
          <pc:sldMk cId="1142227854" sldId="265"/>
        </pc:sldMkLst>
      </pc:sldChg>
      <pc:sldChg chg="del">
        <pc:chgData name="Camila Fuentes" userId="a4d80876-31de-4d04-b7e0-9e60779461f1" providerId="ADAL" clId="{FBD97AB3-322D-4F1D-AB9B-38D4A1635D4B}" dt="2022-08-16T20:16:10.926" v="25" actId="2696"/>
        <pc:sldMkLst>
          <pc:docMk/>
          <pc:sldMk cId="784059409" sldId="267"/>
        </pc:sldMkLst>
      </pc:sldChg>
      <pc:sldChg chg="del">
        <pc:chgData name="Camila Fuentes" userId="a4d80876-31de-4d04-b7e0-9e60779461f1" providerId="ADAL" clId="{FBD97AB3-322D-4F1D-AB9B-38D4A1635D4B}" dt="2022-08-16T20:22:19.423" v="34" actId="2696"/>
        <pc:sldMkLst>
          <pc:docMk/>
          <pc:sldMk cId="2192721460" sldId="268"/>
        </pc:sldMkLst>
      </pc:sldChg>
      <pc:sldChg chg="del">
        <pc:chgData name="Camila Fuentes" userId="a4d80876-31de-4d04-b7e0-9e60779461f1" providerId="ADAL" clId="{FBD97AB3-322D-4F1D-AB9B-38D4A1635D4B}" dt="2022-08-16T20:16:06.227" v="24" actId="2696"/>
        <pc:sldMkLst>
          <pc:docMk/>
          <pc:sldMk cId="3627028760" sldId="269"/>
        </pc:sldMkLst>
      </pc:sldChg>
      <pc:sldChg chg="del">
        <pc:chgData name="Camila Fuentes" userId="a4d80876-31de-4d04-b7e0-9e60779461f1" providerId="ADAL" clId="{FBD97AB3-322D-4F1D-AB9B-38D4A1635D4B}" dt="2022-08-16T20:16:01.945" v="23" actId="2696"/>
        <pc:sldMkLst>
          <pc:docMk/>
          <pc:sldMk cId="704395718" sldId="270"/>
        </pc:sldMkLst>
      </pc:sldChg>
      <pc:sldChg chg="del">
        <pc:chgData name="Camila Fuentes" userId="a4d80876-31de-4d04-b7e0-9e60779461f1" providerId="ADAL" clId="{FBD97AB3-322D-4F1D-AB9B-38D4A1635D4B}" dt="2022-08-16T20:16:13.236" v="26" actId="2696"/>
        <pc:sldMkLst>
          <pc:docMk/>
          <pc:sldMk cId="2197923256" sldId="271"/>
        </pc:sldMkLst>
      </pc:sldChg>
      <pc:sldChg chg="del">
        <pc:chgData name="Camila Fuentes" userId="a4d80876-31de-4d04-b7e0-9e60779461f1" providerId="ADAL" clId="{FBD97AB3-322D-4F1D-AB9B-38D4A1635D4B}" dt="2022-08-16T20:16:17.289" v="27" actId="2696"/>
        <pc:sldMkLst>
          <pc:docMk/>
          <pc:sldMk cId="2927282668" sldId="272"/>
        </pc:sldMkLst>
      </pc:sldChg>
      <pc:sldChg chg="del">
        <pc:chgData name="Camila Fuentes" userId="a4d80876-31de-4d04-b7e0-9e60779461f1" providerId="ADAL" clId="{FBD97AB3-322D-4F1D-AB9B-38D4A1635D4B}" dt="2022-08-16T20:16:20.425" v="28" actId="2696"/>
        <pc:sldMkLst>
          <pc:docMk/>
          <pc:sldMk cId="1231266248" sldId="273"/>
        </pc:sldMkLst>
      </pc:sldChg>
      <pc:sldChg chg="del">
        <pc:chgData name="Camila Fuentes" userId="a4d80876-31de-4d04-b7e0-9e60779461f1" providerId="ADAL" clId="{FBD97AB3-322D-4F1D-AB9B-38D4A1635D4B}" dt="2022-08-16T20:16:25.977" v="29" actId="2696"/>
        <pc:sldMkLst>
          <pc:docMk/>
          <pc:sldMk cId="3306032335" sldId="274"/>
        </pc:sldMkLst>
      </pc:sldChg>
      <pc:sldChg chg="del">
        <pc:chgData name="Camila Fuentes" userId="a4d80876-31de-4d04-b7e0-9e60779461f1" providerId="ADAL" clId="{FBD97AB3-322D-4F1D-AB9B-38D4A1635D4B}" dt="2022-08-16T20:16:28.252" v="30" actId="2696"/>
        <pc:sldMkLst>
          <pc:docMk/>
          <pc:sldMk cId="4237751614" sldId="275"/>
        </pc:sldMkLst>
      </pc:sldChg>
      <pc:sldChg chg="del">
        <pc:chgData name="Camila Fuentes" userId="a4d80876-31de-4d04-b7e0-9e60779461f1" providerId="ADAL" clId="{FBD97AB3-322D-4F1D-AB9B-38D4A1635D4B}" dt="2022-08-16T20:16:30.488" v="31" actId="2696"/>
        <pc:sldMkLst>
          <pc:docMk/>
          <pc:sldMk cId="1584422936" sldId="276"/>
        </pc:sldMkLst>
      </pc:sldChg>
      <pc:sldChg chg="del">
        <pc:chgData name="Camila Fuentes" userId="a4d80876-31de-4d04-b7e0-9e60779461f1" providerId="ADAL" clId="{FBD97AB3-322D-4F1D-AB9B-38D4A1635D4B}" dt="2022-08-16T20:16:32.937" v="32" actId="2696"/>
        <pc:sldMkLst>
          <pc:docMk/>
          <pc:sldMk cId="1170420289" sldId="277"/>
        </pc:sldMkLst>
      </pc:sldChg>
      <pc:sldChg chg="del">
        <pc:chgData name="Camila Fuentes" userId="a4d80876-31de-4d04-b7e0-9e60779461f1" providerId="ADAL" clId="{FBD97AB3-322D-4F1D-AB9B-38D4A1635D4B}" dt="2022-08-16T20:16:37.297" v="33" actId="2696"/>
        <pc:sldMkLst>
          <pc:docMk/>
          <pc:sldMk cId="101181181" sldId="278"/>
        </pc:sldMkLst>
      </pc:sldChg>
      <pc:sldChg chg="del">
        <pc:chgData name="Camila Fuentes" userId="a4d80876-31de-4d04-b7e0-9e60779461f1" providerId="ADAL" clId="{FBD97AB3-322D-4F1D-AB9B-38D4A1635D4B}" dt="2022-08-16T20:22:21.892" v="35" actId="2696"/>
        <pc:sldMkLst>
          <pc:docMk/>
          <pc:sldMk cId="3956057849" sldId="279"/>
        </pc:sldMkLst>
      </pc:sldChg>
      <pc:sldChg chg="del">
        <pc:chgData name="Camila Fuentes" userId="a4d80876-31de-4d04-b7e0-9e60779461f1" providerId="ADAL" clId="{FBD97AB3-322D-4F1D-AB9B-38D4A1635D4B}" dt="2022-08-16T20:22:48.862" v="36" actId="2696"/>
        <pc:sldMkLst>
          <pc:docMk/>
          <pc:sldMk cId="1640939278" sldId="284"/>
        </pc:sldMkLst>
      </pc:sldChg>
      <pc:sldChg chg="modSp mod delCm">
        <pc:chgData name="Camila Fuentes" userId="a4d80876-31de-4d04-b7e0-9e60779461f1" providerId="ADAL" clId="{FBD97AB3-322D-4F1D-AB9B-38D4A1635D4B}" dt="2022-08-16T20:41:38.847" v="151" actId="20577"/>
        <pc:sldMkLst>
          <pc:docMk/>
          <pc:sldMk cId="3040634758" sldId="287"/>
        </pc:sldMkLst>
        <pc:spChg chg="mod">
          <ac:chgData name="Camila Fuentes" userId="a4d80876-31de-4d04-b7e0-9e60779461f1" providerId="ADAL" clId="{FBD97AB3-322D-4F1D-AB9B-38D4A1635D4B}" dt="2022-08-16T20:40:30.647" v="145" actId="14100"/>
          <ac:spMkLst>
            <pc:docMk/>
            <pc:sldMk cId="3040634758" sldId="287"/>
            <ac:spMk id="14" creationId="{9F907FA9-7489-5CCE-108F-32A3C1E90E13}"/>
          </ac:spMkLst>
        </pc:spChg>
        <pc:spChg chg="mod">
          <ac:chgData name="Camila Fuentes" userId="a4d80876-31de-4d04-b7e0-9e60779461f1" providerId="ADAL" clId="{FBD97AB3-322D-4F1D-AB9B-38D4A1635D4B}" dt="2022-08-16T20:40:17.109" v="144" actId="14100"/>
          <ac:spMkLst>
            <pc:docMk/>
            <pc:sldMk cId="3040634758" sldId="287"/>
            <ac:spMk id="15" creationId="{A272F1BA-FC53-A821-A704-465D25CB0688}"/>
          </ac:spMkLst>
        </pc:spChg>
        <pc:spChg chg="mod">
          <ac:chgData name="Camila Fuentes" userId="a4d80876-31de-4d04-b7e0-9e60779461f1" providerId="ADAL" clId="{FBD97AB3-322D-4F1D-AB9B-38D4A1635D4B}" dt="2022-08-16T20:40:07.888" v="143" actId="14100"/>
          <ac:spMkLst>
            <pc:docMk/>
            <pc:sldMk cId="3040634758" sldId="287"/>
            <ac:spMk id="16" creationId="{2B270B14-9220-BE02-E469-195B4084C1DB}"/>
          </ac:spMkLst>
        </pc:spChg>
        <pc:spChg chg="mod">
          <ac:chgData name="Camila Fuentes" userId="a4d80876-31de-4d04-b7e0-9e60779461f1" providerId="ADAL" clId="{FBD97AB3-322D-4F1D-AB9B-38D4A1635D4B}" dt="2022-08-16T20:41:38.847" v="151" actId="20577"/>
          <ac:spMkLst>
            <pc:docMk/>
            <pc:sldMk cId="3040634758" sldId="287"/>
            <ac:spMk id="17" creationId="{E1B30089-2838-6EE3-7A13-8CB62C9729DB}"/>
          </ac:spMkLst>
        </pc:spChg>
        <pc:spChg chg="mod">
          <ac:chgData name="Camila Fuentes" userId="a4d80876-31de-4d04-b7e0-9e60779461f1" providerId="ADAL" clId="{FBD97AB3-322D-4F1D-AB9B-38D4A1635D4B}" dt="2022-08-16T20:39:45.204" v="138" actId="14100"/>
          <ac:spMkLst>
            <pc:docMk/>
            <pc:sldMk cId="3040634758" sldId="287"/>
            <ac:spMk id="18" creationId="{7A3AE1D5-2D87-6F23-F4C7-BDE6E30103F2}"/>
          </ac:spMkLst>
        </pc:spChg>
        <pc:spChg chg="mod">
          <ac:chgData name="Camila Fuentes" userId="a4d80876-31de-4d04-b7e0-9e60779461f1" providerId="ADAL" clId="{FBD97AB3-322D-4F1D-AB9B-38D4A1635D4B}" dt="2022-08-16T20:39:34.371" v="137" actId="1035"/>
          <ac:spMkLst>
            <pc:docMk/>
            <pc:sldMk cId="3040634758" sldId="287"/>
            <ac:spMk id="20" creationId="{3AD265BA-C6F0-505C-DB46-90238B81ED5D}"/>
          </ac:spMkLst>
        </pc:spChg>
        <pc:graphicFrameChg chg="mod modGraphic">
          <ac:chgData name="Camila Fuentes" userId="a4d80876-31de-4d04-b7e0-9e60779461f1" providerId="ADAL" clId="{FBD97AB3-322D-4F1D-AB9B-38D4A1635D4B}" dt="2022-08-16T20:38:41.471" v="114" actId="108"/>
          <ac:graphicFrameMkLst>
            <pc:docMk/>
            <pc:sldMk cId="3040634758" sldId="287"/>
            <ac:graphicFrameMk id="19" creationId="{5D89A7B8-8E14-3206-9971-3CB9BEFCC6FE}"/>
          </ac:graphicFrameMkLst>
        </pc:graphicFrameChg>
        <pc:picChg chg="mod">
          <ac:chgData name="Camila Fuentes" userId="a4d80876-31de-4d04-b7e0-9e60779461f1" providerId="ADAL" clId="{FBD97AB3-322D-4F1D-AB9B-38D4A1635D4B}" dt="2022-08-16T20:40:37.802" v="147" actId="1076"/>
          <ac:picMkLst>
            <pc:docMk/>
            <pc:sldMk cId="3040634758" sldId="287"/>
            <ac:picMk id="12" creationId="{B3E8CD16-05D8-CBFB-017A-FCA60CEEA679}"/>
          </ac:picMkLst>
        </pc:picChg>
      </pc:sldChg>
      <pc:sldChg chg="delCm">
        <pc:chgData name="Camila Fuentes" userId="a4d80876-31de-4d04-b7e0-9e60779461f1" providerId="ADAL" clId="{FBD97AB3-322D-4F1D-AB9B-38D4A1635D4B}" dt="2022-08-16T20:12:02.985" v="7"/>
        <pc:sldMkLst>
          <pc:docMk/>
          <pc:sldMk cId="1407232658" sldId="291"/>
        </pc:sldMkLst>
      </pc:sldChg>
      <pc:sldChg chg="delCm">
        <pc:chgData name="Camila Fuentes" userId="a4d80876-31de-4d04-b7e0-9e60779461f1" providerId="ADAL" clId="{FBD97AB3-322D-4F1D-AB9B-38D4A1635D4B}" dt="2022-08-16T20:12:27.550" v="8"/>
        <pc:sldMkLst>
          <pc:docMk/>
          <pc:sldMk cId="3561063441" sldId="294"/>
        </pc:sldMkLst>
      </pc:sldChg>
      <pc:sldChg chg="delCm">
        <pc:chgData name="Camila Fuentes" userId="a4d80876-31de-4d04-b7e0-9e60779461f1" providerId="ADAL" clId="{FBD97AB3-322D-4F1D-AB9B-38D4A1635D4B}" dt="2022-08-16T20:12:34.979" v="9"/>
        <pc:sldMkLst>
          <pc:docMk/>
          <pc:sldMk cId="632133032" sldId="295"/>
        </pc:sldMkLst>
      </pc:sldChg>
      <pc:sldChg chg="addSp modSp del mod modShow delCm">
        <pc:chgData name="Camila Fuentes" userId="a4d80876-31de-4d04-b7e0-9e60779461f1" providerId="ADAL" clId="{FBD97AB3-322D-4F1D-AB9B-38D4A1635D4B}" dt="2022-09-15T13:59:16.831" v="285" actId="2696"/>
        <pc:sldMkLst>
          <pc:docMk/>
          <pc:sldMk cId="715390241" sldId="296"/>
        </pc:sldMkLst>
        <pc:graphicFrameChg chg="add mod">
          <ac:chgData name="Camila Fuentes" userId="a4d80876-31de-4d04-b7e0-9e60779461f1" providerId="ADAL" clId="{FBD97AB3-322D-4F1D-AB9B-38D4A1635D4B}" dt="2022-09-13T17:52:30.956" v="243" actId="14100"/>
          <ac:graphicFrameMkLst>
            <pc:docMk/>
            <pc:sldMk cId="715390241" sldId="296"/>
            <ac:graphicFrameMk id="3" creationId="{12BDBFA5-7A2D-49F2-A6D5-299953786547}"/>
          </ac:graphicFrameMkLst>
        </pc:graphicFrameChg>
        <pc:graphicFrameChg chg="mod">
          <ac:chgData name="Camila Fuentes" userId="a4d80876-31de-4d04-b7e0-9e60779461f1" providerId="ADAL" clId="{FBD97AB3-322D-4F1D-AB9B-38D4A1635D4B}" dt="2022-09-13T17:52:09.806" v="236" actId="14100"/>
          <ac:graphicFrameMkLst>
            <pc:docMk/>
            <pc:sldMk cId="715390241" sldId="296"/>
            <ac:graphicFrameMk id="6" creationId="{7E498B98-4E9A-D823-D885-8C574E8879BB}"/>
          </ac:graphicFrameMkLst>
        </pc:graphicFrameChg>
        <pc:graphicFrameChg chg="mod">
          <ac:chgData name="Camila Fuentes" userId="a4d80876-31de-4d04-b7e0-9e60779461f1" providerId="ADAL" clId="{FBD97AB3-322D-4F1D-AB9B-38D4A1635D4B}" dt="2022-09-13T17:52:26.438" v="241" actId="14100"/>
          <ac:graphicFrameMkLst>
            <pc:docMk/>
            <pc:sldMk cId="715390241" sldId="296"/>
            <ac:graphicFrameMk id="9" creationId="{125538ED-B130-B9F8-3F1A-9E23FED47F8D}"/>
          </ac:graphicFrameMkLst>
        </pc:graphicFrameChg>
      </pc:sldChg>
      <pc:sldChg chg="delCm">
        <pc:chgData name="Camila Fuentes" userId="a4d80876-31de-4d04-b7e0-9e60779461f1" providerId="ADAL" clId="{FBD97AB3-322D-4F1D-AB9B-38D4A1635D4B}" dt="2022-08-16T20:13:03.934" v="15"/>
        <pc:sldMkLst>
          <pc:docMk/>
          <pc:sldMk cId="3676721392" sldId="298"/>
        </pc:sldMkLst>
      </pc:sldChg>
      <pc:sldChg chg="modSp mod delCm">
        <pc:chgData name="Camila Fuentes" userId="a4d80876-31de-4d04-b7e0-9e60779461f1" providerId="ADAL" clId="{FBD97AB3-322D-4F1D-AB9B-38D4A1635D4B}" dt="2022-08-16T20:32:47.346" v="80" actId="313"/>
        <pc:sldMkLst>
          <pc:docMk/>
          <pc:sldMk cId="4224420194" sldId="303"/>
        </pc:sldMkLst>
        <pc:graphicFrameChg chg="modGraphic">
          <ac:chgData name="Camila Fuentes" userId="a4d80876-31de-4d04-b7e0-9e60779461f1" providerId="ADAL" clId="{FBD97AB3-322D-4F1D-AB9B-38D4A1635D4B}" dt="2022-08-16T20:32:47.346" v="80" actId="313"/>
          <ac:graphicFrameMkLst>
            <pc:docMk/>
            <pc:sldMk cId="4224420194" sldId="303"/>
            <ac:graphicFrameMk id="2" creationId="{A7E23F04-F530-2F08-CEFD-B1CBCBF80B7D}"/>
          </ac:graphicFrameMkLst>
        </pc:graphicFrameChg>
      </pc:sldChg>
      <pc:sldChg chg="modSp mod">
        <pc:chgData name="Camila Fuentes" userId="a4d80876-31de-4d04-b7e0-9e60779461f1" providerId="ADAL" clId="{FBD97AB3-322D-4F1D-AB9B-38D4A1635D4B}" dt="2022-08-16T20:42:04.018" v="157" actId="20577"/>
        <pc:sldMkLst>
          <pc:docMk/>
          <pc:sldMk cId="4235595060" sldId="306"/>
        </pc:sldMkLst>
        <pc:spChg chg="mod">
          <ac:chgData name="Camila Fuentes" userId="a4d80876-31de-4d04-b7e0-9e60779461f1" providerId="ADAL" clId="{FBD97AB3-322D-4F1D-AB9B-38D4A1635D4B}" dt="2022-08-16T20:42:04.018" v="157" actId="20577"/>
          <ac:spMkLst>
            <pc:docMk/>
            <pc:sldMk cId="4235595060" sldId="306"/>
            <ac:spMk id="2" creationId="{BF869D43-A627-1C1C-33AF-1E22C08BF240}"/>
          </ac:spMkLst>
        </pc:spChg>
        <pc:spChg chg="mod">
          <ac:chgData name="Camila Fuentes" userId="a4d80876-31de-4d04-b7e0-9e60779461f1" providerId="ADAL" clId="{FBD97AB3-322D-4F1D-AB9B-38D4A1635D4B}" dt="2022-08-16T20:42:00.277" v="154" actId="20577"/>
          <ac:spMkLst>
            <pc:docMk/>
            <pc:sldMk cId="4235595060" sldId="306"/>
            <ac:spMk id="13" creationId="{137617DC-A5E9-BEBB-15D4-D983072E0788}"/>
          </ac:spMkLst>
        </pc:spChg>
        <pc:spChg chg="mod">
          <ac:chgData name="Camila Fuentes" userId="a4d80876-31de-4d04-b7e0-9e60779461f1" providerId="ADAL" clId="{FBD97AB3-322D-4F1D-AB9B-38D4A1635D4B}" dt="2022-08-16T20:31:40.504" v="57" actId="2"/>
          <ac:spMkLst>
            <pc:docMk/>
            <pc:sldMk cId="4235595060" sldId="306"/>
            <ac:spMk id="14" creationId="{FBAC8771-3F2D-D90A-7D96-0BB06495A410}"/>
          </ac:spMkLst>
        </pc:spChg>
        <pc:graphicFrameChg chg="mod">
          <ac:chgData name="Camila Fuentes" userId="a4d80876-31de-4d04-b7e0-9e60779461f1" providerId="ADAL" clId="{FBD97AB3-322D-4F1D-AB9B-38D4A1635D4B}" dt="2022-08-16T20:31:38.537" v="56" actId="2"/>
          <ac:graphicFrameMkLst>
            <pc:docMk/>
            <pc:sldMk cId="4235595060" sldId="306"/>
            <ac:graphicFrameMk id="15" creationId="{95583953-BFF3-0B06-F88D-C4C766FB7EC7}"/>
          </ac:graphicFrameMkLst>
        </pc:graphicFrameChg>
      </pc:sldChg>
      <pc:sldChg chg="modSp mod delCm">
        <pc:chgData name="Camila Fuentes" userId="a4d80876-31de-4d04-b7e0-9e60779461f1" providerId="ADAL" clId="{FBD97AB3-322D-4F1D-AB9B-38D4A1635D4B}" dt="2022-08-16T20:42:32.181" v="163" actId="20577"/>
        <pc:sldMkLst>
          <pc:docMk/>
          <pc:sldMk cId="4129776090" sldId="307"/>
        </pc:sldMkLst>
        <pc:spChg chg="mod">
          <ac:chgData name="Camila Fuentes" userId="a4d80876-31de-4d04-b7e0-9e60779461f1" providerId="ADAL" clId="{FBD97AB3-322D-4F1D-AB9B-38D4A1635D4B}" dt="2022-08-16T20:42:32.181" v="163" actId="20577"/>
          <ac:spMkLst>
            <pc:docMk/>
            <pc:sldMk cId="4129776090" sldId="307"/>
            <ac:spMk id="2" creationId="{BF869D43-A627-1C1C-33AF-1E22C08BF240}"/>
          </ac:spMkLst>
        </pc:spChg>
        <pc:spChg chg="mod">
          <ac:chgData name="Camila Fuentes" userId="a4d80876-31de-4d04-b7e0-9e60779461f1" providerId="ADAL" clId="{FBD97AB3-322D-4F1D-AB9B-38D4A1635D4B}" dt="2022-08-16T20:42:27.588" v="160" actId="20577"/>
          <ac:spMkLst>
            <pc:docMk/>
            <pc:sldMk cId="4129776090" sldId="307"/>
            <ac:spMk id="13" creationId="{137617DC-A5E9-BEBB-15D4-D983072E0788}"/>
          </ac:spMkLst>
        </pc:spChg>
        <pc:graphicFrameChg chg="mod">
          <ac:chgData name="Camila Fuentes" userId="a4d80876-31de-4d04-b7e0-9e60779461f1" providerId="ADAL" clId="{FBD97AB3-322D-4F1D-AB9B-38D4A1635D4B}" dt="2022-08-16T20:31:48.013" v="61" actId="2"/>
          <ac:graphicFrameMkLst>
            <pc:docMk/>
            <pc:sldMk cId="4129776090" sldId="307"/>
            <ac:graphicFrameMk id="17" creationId="{95583953-BFF3-0B06-F88D-C4C766FB7EC7}"/>
          </ac:graphicFrameMkLst>
        </pc:graphicFrameChg>
      </pc:sldChg>
      <pc:sldChg chg="modSp mod">
        <pc:chgData name="Camila Fuentes" userId="a4d80876-31de-4d04-b7e0-9e60779461f1" providerId="ADAL" clId="{FBD97AB3-322D-4F1D-AB9B-38D4A1635D4B}" dt="2022-08-16T20:42:52.968" v="165" actId="20577"/>
        <pc:sldMkLst>
          <pc:docMk/>
          <pc:sldMk cId="2650929714" sldId="308"/>
        </pc:sldMkLst>
        <pc:spChg chg="mod">
          <ac:chgData name="Camila Fuentes" userId="a4d80876-31de-4d04-b7e0-9e60779461f1" providerId="ADAL" clId="{FBD97AB3-322D-4F1D-AB9B-38D4A1635D4B}" dt="2022-08-16T20:42:52.968" v="165" actId="20577"/>
          <ac:spMkLst>
            <pc:docMk/>
            <pc:sldMk cId="2650929714" sldId="308"/>
            <ac:spMk id="2" creationId="{BF869D43-A627-1C1C-33AF-1E22C08BF240}"/>
          </ac:spMkLst>
        </pc:spChg>
        <pc:graphicFrameChg chg="mod">
          <ac:chgData name="Camila Fuentes" userId="a4d80876-31de-4d04-b7e0-9e60779461f1" providerId="ADAL" clId="{FBD97AB3-322D-4F1D-AB9B-38D4A1635D4B}" dt="2022-08-16T20:31:51.060" v="64" actId="2"/>
          <ac:graphicFrameMkLst>
            <pc:docMk/>
            <pc:sldMk cId="2650929714" sldId="308"/>
            <ac:graphicFrameMk id="18" creationId="{95583953-BFF3-0B06-F88D-C4C766FB7EC7}"/>
          </ac:graphicFrameMkLst>
        </pc:graphicFrameChg>
      </pc:sldChg>
      <pc:sldChg chg="delCm">
        <pc:chgData name="Camila Fuentes" userId="a4d80876-31de-4d04-b7e0-9e60779461f1" providerId="ADAL" clId="{FBD97AB3-322D-4F1D-AB9B-38D4A1635D4B}" dt="2022-08-16T20:11:55.469" v="5"/>
        <pc:sldMkLst>
          <pc:docMk/>
          <pc:sldMk cId="2362083061" sldId="309"/>
        </pc:sldMkLst>
      </pc:sldChg>
      <pc:sldChg chg="modSp delCm">
        <pc:chgData name="Camila Fuentes" userId="a4d80876-31de-4d04-b7e0-9e60779461f1" providerId="ADAL" clId="{FBD97AB3-322D-4F1D-AB9B-38D4A1635D4B}" dt="2022-08-16T20:13:11.358" v="17"/>
        <pc:sldMkLst>
          <pc:docMk/>
          <pc:sldMk cId="2848766529" sldId="312"/>
        </pc:sldMkLst>
        <pc:graphicFrameChg chg="mod">
          <ac:chgData name="Camila Fuentes" userId="a4d80876-31de-4d04-b7e0-9e60779461f1" providerId="ADAL" clId="{FBD97AB3-322D-4F1D-AB9B-38D4A1635D4B}" dt="2022-08-12T21:27:36.052" v="1" actId="313"/>
          <ac:graphicFrameMkLst>
            <pc:docMk/>
            <pc:sldMk cId="2848766529" sldId="312"/>
            <ac:graphicFrameMk id="3" creationId="{4942F1F8-2666-045B-7C91-051F193FF017}"/>
          </ac:graphicFrameMkLst>
        </pc:graphicFrameChg>
      </pc:sldChg>
      <pc:sldChg chg="addSp delSp modSp mod">
        <pc:chgData name="Camila Fuentes" userId="a4d80876-31de-4d04-b7e0-9e60779461f1" providerId="ADAL" clId="{FBD97AB3-322D-4F1D-AB9B-38D4A1635D4B}" dt="2022-09-13T17:53:07.180" v="250" actId="1076"/>
        <pc:sldMkLst>
          <pc:docMk/>
          <pc:sldMk cId="2845394701" sldId="314"/>
        </pc:sldMkLst>
        <pc:spChg chg="mod">
          <ac:chgData name="Camila Fuentes" userId="a4d80876-31de-4d04-b7e0-9e60779461f1" providerId="ADAL" clId="{FBD97AB3-322D-4F1D-AB9B-38D4A1635D4B}" dt="2022-09-13T17:51:50.156" v="231" actId="20577"/>
          <ac:spMkLst>
            <pc:docMk/>
            <pc:sldMk cId="2845394701" sldId="314"/>
            <ac:spMk id="8" creationId="{F6D9FD49-4BC2-3529-125E-9388F8FAB920}"/>
          </ac:spMkLst>
        </pc:spChg>
        <pc:graphicFrameChg chg="add mod">
          <ac:chgData name="Camila Fuentes" userId="a4d80876-31de-4d04-b7e0-9e60779461f1" providerId="ADAL" clId="{FBD97AB3-322D-4F1D-AB9B-38D4A1635D4B}" dt="2022-09-13T17:53:07.180" v="250" actId="1076"/>
          <ac:graphicFrameMkLst>
            <pc:docMk/>
            <pc:sldMk cId="2845394701" sldId="314"/>
            <ac:graphicFrameMk id="2" creationId="{95DADA57-345F-01FF-801B-F298347909E0}"/>
          </ac:graphicFrameMkLst>
        </pc:graphicFrameChg>
        <pc:graphicFrameChg chg="del mod">
          <ac:chgData name="Camila Fuentes" userId="a4d80876-31de-4d04-b7e0-9e60779461f1" providerId="ADAL" clId="{FBD97AB3-322D-4F1D-AB9B-38D4A1635D4B}" dt="2022-09-13T17:52:51.683" v="245" actId="478"/>
          <ac:graphicFrameMkLst>
            <pc:docMk/>
            <pc:sldMk cId="2845394701" sldId="314"/>
            <ac:graphicFrameMk id="10" creationId="{322EDC46-2383-74F3-E467-670DDA0FFD2E}"/>
          </ac:graphicFrameMkLst>
        </pc:graphicFrameChg>
      </pc:sldChg>
      <pc:sldChg chg="delCm">
        <pc:chgData name="Camila Fuentes" userId="a4d80876-31de-4d04-b7e0-9e60779461f1" providerId="ADAL" clId="{FBD97AB3-322D-4F1D-AB9B-38D4A1635D4B}" dt="2022-08-16T20:12:56.773" v="14"/>
        <pc:sldMkLst>
          <pc:docMk/>
          <pc:sldMk cId="111469254" sldId="316"/>
        </pc:sldMkLst>
      </pc:sldChg>
      <pc:sldChg chg="modSp mod">
        <pc:chgData name="Camila Fuentes" userId="a4d80876-31de-4d04-b7e0-9e60779461f1" providerId="ADAL" clId="{FBD97AB3-322D-4F1D-AB9B-38D4A1635D4B}" dt="2022-08-16T20:34:41.156" v="112" actId="20577"/>
        <pc:sldMkLst>
          <pc:docMk/>
          <pc:sldMk cId="150764247" sldId="318"/>
        </pc:sldMkLst>
        <pc:spChg chg="mod">
          <ac:chgData name="Camila Fuentes" userId="a4d80876-31de-4d04-b7e0-9e60779461f1" providerId="ADAL" clId="{FBD97AB3-322D-4F1D-AB9B-38D4A1635D4B}" dt="2022-08-16T20:33:06.978" v="82" actId="20577"/>
          <ac:spMkLst>
            <pc:docMk/>
            <pc:sldMk cId="150764247" sldId="318"/>
            <ac:spMk id="9" creationId="{A48AE920-1FF8-395E-8FCD-63FE7D6F5C0B}"/>
          </ac:spMkLst>
        </pc:spChg>
        <pc:graphicFrameChg chg="mod modGraphic">
          <ac:chgData name="Camila Fuentes" userId="a4d80876-31de-4d04-b7e0-9e60779461f1" providerId="ADAL" clId="{FBD97AB3-322D-4F1D-AB9B-38D4A1635D4B}" dt="2022-08-16T20:34:41.156" v="112" actId="20577"/>
          <ac:graphicFrameMkLst>
            <pc:docMk/>
            <pc:sldMk cId="150764247" sldId="318"/>
            <ac:graphicFrameMk id="7" creationId="{33DA5F52-5A52-988E-31CF-E44236407A94}"/>
          </ac:graphicFrameMkLst>
        </pc:graphicFrameChg>
      </pc:sldChg>
      <pc:sldChg chg="modSp delCm">
        <pc:chgData name="Camila Fuentes" userId="a4d80876-31de-4d04-b7e0-9e60779461f1" providerId="ADAL" clId="{FBD97AB3-322D-4F1D-AB9B-38D4A1635D4B}" dt="2022-08-16T20:43:57.749" v="166" actId="12100"/>
        <pc:sldMkLst>
          <pc:docMk/>
          <pc:sldMk cId="3920870332" sldId="319"/>
        </pc:sldMkLst>
        <pc:graphicFrameChg chg="mod">
          <ac:chgData name="Camila Fuentes" userId="a4d80876-31de-4d04-b7e0-9e60779461f1" providerId="ADAL" clId="{FBD97AB3-322D-4F1D-AB9B-38D4A1635D4B}" dt="2022-08-16T20:43:57.749" v="166" actId="12100"/>
          <ac:graphicFrameMkLst>
            <pc:docMk/>
            <pc:sldMk cId="3920870332" sldId="319"/>
            <ac:graphicFrameMk id="9" creationId="{C3292CA9-265D-D1C9-EA8E-16FFA99F1BCB}"/>
          </ac:graphicFrameMkLst>
        </pc:graphicFrameChg>
      </pc:sldChg>
      <pc:sldChg chg="modSp">
        <pc:chgData name="Camila Fuentes" userId="a4d80876-31de-4d04-b7e0-9e60779461f1" providerId="ADAL" clId="{FBD97AB3-322D-4F1D-AB9B-38D4A1635D4B}" dt="2022-08-16T20:46:47.709" v="204"/>
        <pc:sldMkLst>
          <pc:docMk/>
          <pc:sldMk cId="1430074170" sldId="320"/>
        </pc:sldMkLst>
        <pc:graphicFrameChg chg="mod">
          <ac:chgData name="Camila Fuentes" userId="a4d80876-31de-4d04-b7e0-9e60779461f1" providerId="ADAL" clId="{FBD97AB3-322D-4F1D-AB9B-38D4A1635D4B}" dt="2022-08-16T20:45:55.460" v="182"/>
          <ac:graphicFrameMkLst>
            <pc:docMk/>
            <pc:sldMk cId="1430074170" sldId="320"/>
            <ac:graphicFrameMk id="2" creationId="{BC7465C9-D422-751D-056D-A0D8283EDA76}"/>
          </ac:graphicFrameMkLst>
        </pc:graphicFrameChg>
        <pc:graphicFrameChg chg="mod">
          <ac:chgData name="Camila Fuentes" userId="a4d80876-31de-4d04-b7e0-9e60779461f1" providerId="ADAL" clId="{FBD97AB3-322D-4F1D-AB9B-38D4A1635D4B}" dt="2022-08-16T20:46:47.709" v="204"/>
          <ac:graphicFrameMkLst>
            <pc:docMk/>
            <pc:sldMk cId="1430074170" sldId="320"/>
            <ac:graphicFrameMk id="9" creationId="{19C5758F-40E3-61D1-5450-2CE009544532}"/>
          </ac:graphicFrameMkLst>
        </pc:graphicFrameChg>
      </pc:sldChg>
      <pc:sldChg chg="modSp">
        <pc:chgData name="Camila Fuentes" userId="a4d80876-31de-4d04-b7e0-9e60779461f1" providerId="ADAL" clId="{FBD97AB3-322D-4F1D-AB9B-38D4A1635D4B}" dt="2022-08-16T20:32:05.172" v="65" actId="313"/>
        <pc:sldMkLst>
          <pc:docMk/>
          <pc:sldMk cId="2603189374" sldId="328"/>
        </pc:sldMkLst>
        <pc:graphicFrameChg chg="mod">
          <ac:chgData name="Camila Fuentes" userId="a4d80876-31de-4d04-b7e0-9e60779461f1" providerId="ADAL" clId="{FBD97AB3-322D-4F1D-AB9B-38D4A1635D4B}" dt="2022-08-16T20:32:05.172" v="65" actId="313"/>
          <ac:graphicFrameMkLst>
            <pc:docMk/>
            <pc:sldMk cId="2603189374" sldId="328"/>
            <ac:graphicFrameMk id="2" creationId="{C3888CE0-4FEA-2FF6-27EB-C07E78DEB7F6}"/>
          </ac:graphicFrameMkLst>
        </pc:graphicFrameChg>
      </pc:sldChg>
      <pc:sldChg chg="modSp mod">
        <pc:chgData name="Camila Fuentes" userId="a4d80876-31de-4d04-b7e0-9e60779461f1" providerId="ADAL" clId="{FBD97AB3-322D-4F1D-AB9B-38D4A1635D4B}" dt="2022-08-16T20:32:18.054" v="69" actId="2"/>
        <pc:sldMkLst>
          <pc:docMk/>
          <pc:sldMk cId="2755606023" sldId="329"/>
        </pc:sldMkLst>
        <pc:graphicFrameChg chg="modGraphic">
          <ac:chgData name="Camila Fuentes" userId="a4d80876-31de-4d04-b7e0-9e60779461f1" providerId="ADAL" clId="{FBD97AB3-322D-4F1D-AB9B-38D4A1635D4B}" dt="2022-08-16T20:32:18.054" v="69" actId="2"/>
          <ac:graphicFrameMkLst>
            <pc:docMk/>
            <pc:sldMk cId="2755606023" sldId="329"/>
            <ac:graphicFrameMk id="2" creationId="{A7E23F04-F530-2F08-CEFD-B1CBCBF80B7D}"/>
          </ac:graphicFrameMkLst>
        </pc:graphicFrameChg>
      </pc:sldChg>
      <pc:sldChg chg="modSp mod">
        <pc:chgData name="Camila Fuentes" userId="a4d80876-31de-4d04-b7e0-9e60779461f1" providerId="ADAL" clId="{FBD97AB3-322D-4F1D-AB9B-38D4A1635D4B}" dt="2022-09-13T18:26:52.293" v="284" actId="20577"/>
        <pc:sldMkLst>
          <pc:docMk/>
          <pc:sldMk cId="3220626243" sldId="330"/>
        </pc:sldMkLst>
        <pc:spChg chg="mod">
          <ac:chgData name="Camila Fuentes" userId="a4d80876-31de-4d04-b7e0-9e60779461f1" providerId="ADAL" clId="{FBD97AB3-322D-4F1D-AB9B-38D4A1635D4B}" dt="2022-09-13T18:26:52.293" v="284" actId="20577"/>
          <ac:spMkLst>
            <pc:docMk/>
            <pc:sldMk cId="3220626243" sldId="330"/>
            <ac:spMk id="6" creationId="{D6193DC5-F044-25D1-369B-E2D25D109108}"/>
          </ac:spMkLst>
        </pc:spChg>
        <pc:spChg chg="mod">
          <ac:chgData name="Camila Fuentes" userId="a4d80876-31de-4d04-b7e0-9e60779461f1" providerId="ADAL" clId="{FBD97AB3-322D-4F1D-AB9B-38D4A1635D4B}" dt="2022-09-13T18:26:43.858" v="267" actId="20577"/>
          <ac:spMkLst>
            <pc:docMk/>
            <pc:sldMk cId="3220626243" sldId="330"/>
            <ac:spMk id="11" creationId="{0A40849C-7EF3-E8BB-2830-BE3D11294B7A}"/>
          </ac:spMkLst>
        </pc:spChg>
        <pc:graphicFrameChg chg="modGraphic">
          <ac:chgData name="Camila Fuentes" userId="a4d80876-31de-4d04-b7e0-9e60779461f1" providerId="ADAL" clId="{FBD97AB3-322D-4F1D-AB9B-38D4A1635D4B}" dt="2022-08-16T20:32:23.167" v="72" actId="313"/>
          <ac:graphicFrameMkLst>
            <pc:docMk/>
            <pc:sldMk cId="3220626243" sldId="330"/>
            <ac:graphicFrameMk id="2" creationId="{A7E23F04-F530-2F08-CEFD-B1CBCBF80B7D}"/>
          </ac:graphicFrameMkLst>
        </pc:graphicFrameChg>
      </pc:sldChg>
    </pc:docChg>
  </pc:docChgLst>
  <pc:docChgLst>
    <pc:chgData name="Diego Larraín" userId="3a587e5d-bfd7-48da-b3d1-2b263d72ea58" providerId="ADAL" clId="{8C39BF8D-0FE1-4966-8868-EB1B0ED4F5AD}"/>
    <pc:docChg chg="undo custSel addSld modSld">
      <pc:chgData name="Diego Larraín" userId="3a587e5d-bfd7-48da-b3d1-2b263d72ea58" providerId="ADAL" clId="{8C39BF8D-0FE1-4966-8868-EB1B0ED4F5AD}" dt="2022-08-09T20:28:14.185" v="7151"/>
      <pc:docMkLst>
        <pc:docMk/>
      </pc:docMkLst>
      <pc:sldChg chg="delCm">
        <pc:chgData name="Diego Larraín" userId="3a587e5d-bfd7-48da-b3d1-2b263d72ea58" providerId="ADAL" clId="{8C39BF8D-0FE1-4966-8868-EB1B0ED4F5AD}" dt="2022-08-09T20:28:05.855" v="7149"/>
        <pc:sldMkLst>
          <pc:docMk/>
          <pc:sldMk cId="714975741" sldId="257"/>
        </pc:sldMkLst>
      </pc:sldChg>
      <pc:sldChg chg="delCm">
        <pc:chgData name="Diego Larraín" userId="3a587e5d-bfd7-48da-b3d1-2b263d72ea58" providerId="ADAL" clId="{8C39BF8D-0FE1-4966-8868-EB1B0ED4F5AD}" dt="2022-08-09T20:28:10.521" v="7150"/>
        <pc:sldMkLst>
          <pc:docMk/>
          <pc:sldMk cId="1106247002" sldId="260"/>
        </pc:sldMkLst>
      </pc:sldChg>
      <pc:sldChg chg="delCm">
        <pc:chgData name="Diego Larraín" userId="3a587e5d-bfd7-48da-b3d1-2b263d72ea58" providerId="ADAL" clId="{8C39BF8D-0FE1-4966-8868-EB1B0ED4F5AD}" dt="2022-08-09T20:28:14.185" v="7151"/>
        <pc:sldMkLst>
          <pc:docMk/>
          <pc:sldMk cId="4260266905" sldId="280"/>
        </pc:sldMkLst>
      </pc:sldChg>
      <pc:sldChg chg="addSp modSp">
        <pc:chgData name="Diego Larraín" userId="3a587e5d-bfd7-48da-b3d1-2b263d72ea58" providerId="ADAL" clId="{8C39BF8D-0FE1-4966-8868-EB1B0ED4F5AD}" dt="2022-08-05T16:33:22.941" v="3383" actId="113"/>
        <pc:sldMkLst>
          <pc:docMk/>
          <pc:sldMk cId="3561063441" sldId="294"/>
        </pc:sldMkLst>
        <pc:graphicFrameChg chg="add mod">
          <ac:chgData name="Diego Larraín" userId="3a587e5d-bfd7-48da-b3d1-2b263d72ea58" providerId="ADAL" clId="{8C39BF8D-0FE1-4966-8868-EB1B0ED4F5AD}" dt="2022-08-05T16:33:22.941" v="3383" actId="113"/>
          <ac:graphicFrameMkLst>
            <pc:docMk/>
            <pc:sldMk cId="3561063441" sldId="294"/>
            <ac:graphicFrameMk id="6" creationId="{BB4D1217-C9FC-6CD8-9797-F63AC6419E0D}"/>
          </ac:graphicFrameMkLst>
        </pc:graphicFrameChg>
      </pc:sldChg>
      <pc:sldChg chg="addSp modSp mod">
        <pc:chgData name="Diego Larraín" userId="3a587e5d-bfd7-48da-b3d1-2b263d72ea58" providerId="ADAL" clId="{8C39BF8D-0FE1-4966-8868-EB1B0ED4F5AD}" dt="2022-08-05T16:40:07.105" v="3414" actId="113"/>
        <pc:sldMkLst>
          <pc:docMk/>
          <pc:sldMk cId="632133032" sldId="295"/>
        </pc:sldMkLst>
        <pc:spChg chg="mod">
          <ac:chgData name="Diego Larraín" userId="3a587e5d-bfd7-48da-b3d1-2b263d72ea58" providerId="ADAL" clId="{8C39BF8D-0FE1-4966-8868-EB1B0ED4F5AD}" dt="2022-08-05T14:47:09.100" v="1202" actId="1076"/>
          <ac:spMkLst>
            <pc:docMk/>
            <pc:sldMk cId="632133032" sldId="295"/>
            <ac:spMk id="11" creationId="{0A40849C-7EF3-E8BB-2830-BE3D11294B7A}"/>
          </ac:spMkLst>
        </pc:spChg>
        <pc:graphicFrameChg chg="add mod">
          <ac:chgData name="Diego Larraín" userId="3a587e5d-bfd7-48da-b3d1-2b263d72ea58" providerId="ADAL" clId="{8C39BF8D-0FE1-4966-8868-EB1B0ED4F5AD}" dt="2022-08-05T16:40:07.105" v="3414" actId="113"/>
          <ac:graphicFrameMkLst>
            <pc:docMk/>
            <pc:sldMk cId="632133032" sldId="295"/>
            <ac:graphicFrameMk id="6" creationId="{05656B09-A6E8-45D8-A3F3-EC58CB13FAA5}"/>
          </ac:graphicFrameMkLst>
        </pc:graphicFrameChg>
      </pc:sldChg>
      <pc:sldChg chg="addSp delSp modSp mod setBg">
        <pc:chgData name="Diego Larraín" userId="3a587e5d-bfd7-48da-b3d1-2b263d72ea58" providerId="ADAL" clId="{8C39BF8D-0FE1-4966-8868-EB1B0ED4F5AD}" dt="2022-08-05T18:59:39.603" v="3692" actId="20577"/>
        <pc:sldMkLst>
          <pc:docMk/>
          <pc:sldMk cId="1462263860" sldId="300"/>
        </pc:sldMkLst>
        <pc:spChg chg="add del mod">
          <ac:chgData name="Diego Larraín" userId="3a587e5d-bfd7-48da-b3d1-2b263d72ea58" providerId="ADAL" clId="{8C39BF8D-0FE1-4966-8868-EB1B0ED4F5AD}" dt="2022-08-05T18:49:47.297" v="3494" actId="478"/>
          <ac:spMkLst>
            <pc:docMk/>
            <pc:sldMk cId="1462263860" sldId="300"/>
            <ac:spMk id="2" creationId="{BF9447AA-96B6-A92D-ABA7-F676FBF0B9E2}"/>
          </ac:spMkLst>
        </pc:spChg>
        <pc:spChg chg="add mod">
          <ac:chgData name="Diego Larraín" userId="3a587e5d-bfd7-48da-b3d1-2b263d72ea58" providerId="ADAL" clId="{8C39BF8D-0FE1-4966-8868-EB1B0ED4F5AD}" dt="2022-08-05T18:59:39.603" v="3692" actId="20577"/>
          <ac:spMkLst>
            <pc:docMk/>
            <pc:sldMk cId="1462263860" sldId="300"/>
            <ac:spMk id="6" creationId="{7B095B2E-83A8-FBB1-A26F-AC926671BCA9}"/>
          </ac:spMkLst>
        </pc:spChg>
        <pc:spChg chg="mod">
          <ac:chgData name="Diego Larraín" userId="3a587e5d-bfd7-48da-b3d1-2b263d72ea58" providerId="ADAL" clId="{8C39BF8D-0FE1-4966-8868-EB1B0ED4F5AD}" dt="2022-08-05T18:53:32.460" v="3540" actId="26606"/>
          <ac:spMkLst>
            <pc:docMk/>
            <pc:sldMk cId="1462263860" sldId="300"/>
            <ac:spMk id="11" creationId="{0A40849C-7EF3-E8BB-2830-BE3D11294B7A}"/>
          </ac:spMkLst>
        </pc:spChg>
        <pc:spChg chg="add mod">
          <ac:chgData name="Diego Larraín" userId="3a587e5d-bfd7-48da-b3d1-2b263d72ea58" providerId="ADAL" clId="{8C39BF8D-0FE1-4966-8868-EB1B0ED4F5AD}" dt="2022-08-05T18:57:56.976" v="3667" actId="1076"/>
          <ac:spMkLst>
            <pc:docMk/>
            <pc:sldMk cId="1462263860" sldId="300"/>
            <ac:spMk id="12" creationId="{DC6AFB00-BDEB-B227-F2DB-0890343B2402}"/>
          </ac:spMkLst>
        </pc:spChg>
        <pc:spChg chg="add mod">
          <ac:chgData name="Diego Larraín" userId="3a587e5d-bfd7-48da-b3d1-2b263d72ea58" providerId="ADAL" clId="{8C39BF8D-0FE1-4966-8868-EB1B0ED4F5AD}" dt="2022-08-05T18:58:04.085" v="3668" actId="404"/>
          <ac:spMkLst>
            <pc:docMk/>
            <pc:sldMk cId="1462263860" sldId="300"/>
            <ac:spMk id="13" creationId="{C6B875A8-A586-0C29-FD9F-922F7FD9F4C6}"/>
          </ac:spMkLst>
        </pc:spChg>
        <pc:spChg chg="add del">
          <ac:chgData name="Diego Larraín" userId="3a587e5d-bfd7-48da-b3d1-2b263d72ea58" providerId="ADAL" clId="{8C39BF8D-0FE1-4966-8868-EB1B0ED4F5AD}" dt="2022-08-05T18:53:32.460" v="3540" actId="26606"/>
          <ac:spMkLst>
            <pc:docMk/>
            <pc:sldMk cId="1462263860" sldId="300"/>
            <ac:spMk id="16" creationId="{E02F3C71-C981-4614-98EA-D6C494F8091E}"/>
          </ac:spMkLst>
        </pc:spChg>
        <pc:graphicFrameChg chg="add del mod modGraphic">
          <ac:chgData name="Diego Larraín" userId="3a587e5d-bfd7-48da-b3d1-2b263d72ea58" providerId="ADAL" clId="{8C39BF8D-0FE1-4966-8868-EB1B0ED4F5AD}" dt="2022-08-05T18:53:35.573" v="3541"/>
          <ac:graphicFrameMkLst>
            <pc:docMk/>
            <pc:sldMk cId="1462263860" sldId="300"/>
            <ac:graphicFrameMk id="3" creationId="{577B0205-E658-C56A-0E2A-137993E88699}"/>
          </ac:graphicFrameMkLst>
        </pc:graphicFrameChg>
        <pc:graphicFrameChg chg="add del mod">
          <ac:chgData name="Diego Larraín" userId="3a587e5d-bfd7-48da-b3d1-2b263d72ea58" providerId="ADAL" clId="{8C39BF8D-0FE1-4966-8868-EB1B0ED4F5AD}" dt="2022-08-05T18:53:41.153" v="3545"/>
          <ac:graphicFrameMkLst>
            <pc:docMk/>
            <pc:sldMk cId="1462263860" sldId="300"/>
            <ac:graphicFrameMk id="7" creationId="{5836D859-1CA9-BB57-7102-82996B072353}"/>
          </ac:graphicFrameMkLst>
        </pc:graphicFrameChg>
        <pc:graphicFrameChg chg="add mod modGraphic">
          <ac:chgData name="Diego Larraín" userId="3a587e5d-bfd7-48da-b3d1-2b263d72ea58" providerId="ADAL" clId="{8C39BF8D-0FE1-4966-8868-EB1B0ED4F5AD}" dt="2022-08-05T18:54:01.244" v="3549" actId="1076"/>
          <ac:graphicFrameMkLst>
            <pc:docMk/>
            <pc:sldMk cId="1462263860" sldId="300"/>
            <ac:graphicFrameMk id="8" creationId="{85E807AE-9392-9542-C1C0-9A49208109B9}"/>
          </ac:graphicFrameMkLst>
        </pc:graphicFrameChg>
        <pc:graphicFrameChg chg="add del mod">
          <ac:chgData name="Diego Larraín" userId="3a587e5d-bfd7-48da-b3d1-2b263d72ea58" providerId="ADAL" clId="{8C39BF8D-0FE1-4966-8868-EB1B0ED4F5AD}" dt="2022-08-05T18:54:23.040" v="3551"/>
          <ac:graphicFrameMkLst>
            <pc:docMk/>
            <pc:sldMk cId="1462263860" sldId="300"/>
            <ac:graphicFrameMk id="9" creationId="{01B8723B-762B-C17B-9ED8-BD57C309D093}"/>
          </ac:graphicFrameMkLst>
        </pc:graphicFrameChg>
        <pc:picChg chg="mod ord">
          <ac:chgData name="Diego Larraín" userId="3a587e5d-bfd7-48da-b3d1-2b263d72ea58" providerId="ADAL" clId="{8C39BF8D-0FE1-4966-8868-EB1B0ED4F5AD}" dt="2022-08-05T18:53:32.460" v="3540" actId="26606"/>
          <ac:picMkLst>
            <pc:docMk/>
            <pc:sldMk cId="1462263860" sldId="300"/>
            <ac:picMk id="4" creationId="{AE9D7C53-E8A9-BADC-ED1F-41B0121B8E0B}"/>
          </ac:picMkLst>
        </pc:picChg>
        <pc:picChg chg="ord">
          <ac:chgData name="Diego Larraín" userId="3a587e5d-bfd7-48da-b3d1-2b263d72ea58" providerId="ADAL" clId="{8C39BF8D-0FE1-4966-8868-EB1B0ED4F5AD}" dt="2022-08-05T18:53:32.460" v="3540" actId="26606"/>
          <ac:picMkLst>
            <pc:docMk/>
            <pc:sldMk cId="1462263860" sldId="300"/>
            <ac:picMk id="5" creationId="{524730C4-F656-66FC-90CF-BE0BFD2C168E}"/>
          </ac:picMkLst>
        </pc:picChg>
      </pc:sldChg>
      <pc:sldChg chg="addSp modSp mod">
        <pc:chgData name="Diego Larraín" userId="3a587e5d-bfd7-48da-b3d1-2b263d72ea58" providerId="ADAL" clId="{8C39BF8D-0FE1-4966-8868-EB1B0ED4F5AD}" dt="2022-08-05T19:42:50.570" v="4521" actId="255"/>
        <pc:sldMkLst>
          <pc:docMk/>
          <pc:sldMk cId="28073296" sldId="301"/>
        </pc:sldMkLst>
        <pc:spChg chg="add mod">
          <ac:chgData name="Diego Larraín" userId="3a587e5d-bfd7-48da-b3d1-2b263d72ea58" providerId="ADAL" clId="{8C39BF8D-0FE1-4966-8868-EB1B0ED4F5AD}" dt="2022-08-05T19:42:40.312" v="4520" actId="1076"/>
          <ac:spMkLst>
            <pc:docMk/>
            <pc:sldMk cId="28073296" sldId="301"/>
            <ac:spMk id="6" creationId="{238148AD-5AB9-3359-0D1E-BC787626308C}"/>
          </ac:spMkLst>
        </pc:spChg>
        <pc:spChg chg="mod">
          <ac:chgData name="Diego Larraín" userId="3a587e5d-bfd7-48da-b3d1-2b263d72ea58" providerId="ADAL" clId="{8C39BF8D-0FE1-4966-8868-EB1B0ED4F5AD}" dt="2022-08-05T19:21:31.626" v="3733" actId="1076"/>
          <ac:spMkLst>
            <pc:docMk/>
            <pc:sldMk cId="28073296" sldId="301"/>
            <ac:spMk id="11" creationId="{0A40849C-7EF3-E8BB-2830-BE3D11294B7A}"/>
          </ac:spMkLst>
        </pc:spChg>
        <pc:graphicFrameChg chg="add mod modGraphic">
          <ac:chgData name="Diego Larraín" userId="3a587e5d-bfd7-48da-b3d1-2b263d72ea58" providerId="ADAL" clId="{8C39BF8D-0FE1-4966-8868-EB1B0ED4F5AD}" dt="2022-08-05T19:42:50.570" v="4521" actId="255"/>
          <ac:graphicFrameMkLst>
            <pc:docMk/>
            <pc:sldMk cId="28073296" sldId="301"/>
            <ac:graphicFrameMk id="2" creationId="{C3888CE0-4FEA-2FF6-27EB-C07E78DEB7F6}"/>
          </ac:graphicFrameMkLst>
        </pc:graphicFrameChg>
      </pc:sldChg>
      <pc:sldChg chg="addSp delSp modSp mod">
        <pc:chgData name="Diego Larraín" userId="3a587e5d-bfd7-48da-b3d1-2b263d72ea58" providerId="ADAL" clId="{8C39BF8D-0FE1-4966-8868-EB1B0ED4F5AD}" dt="2022-08-05T21:21:01.903" v="6702" actId="404"/>
        <pc:sldMkLst>
          <pc:docMk/>
          <pc:sldMk cId="4101105349" sldId="302"/>
        </pc:sldMkLst>
        <pc:graphicFrameChg chg="add del modGraphic">
          <ac:chgData name="Diego Larraín" userId="3a587e5d-bfd7-48da-b3d1-2b263d72ea58" providerId="ADAL" clId="{8C39BF8D-0FE1-4966-8868-EB1B0ED4F5AD}" dt="2022-08-05T20:52:48.130" v="6028" actId="478"/>
          <ac:graphicFrameMkLst>
            <pc:docMk/>
            <pc:sldMk cId="4101105349" sldId="302"/>
            <ac:graphicFrameMk id="2" creationId="{3F9EAE84-D6C9-D4BE-019C-2DDF9AD9E09C}"/>
          </ac:graphicFrameMkLst>
        </pc:graphicFrameChg>
        <pc:graphicFrameChg chg="add del mod modGraphic">
          <ac:chgData name="Diego Larraín" userId="3a587e5d-bfd7-48da-b3d1-2b263d72ea58" providerId="ADAL" clId="{8C39BF8D-0FE1-4966-8868-EB1B0ED4F5AD}" dt="2022-08-05T20:55:48.788" v="6049" actId="478"/>
          <ac:graphicFrameMkLst>
            <pc:docMk/>
            <pc:sldMk cId="4101105349" sldId="302"/>
            <ac:graphicFrameMk id="3" creationId="{8E722481-5D41-73FA-1734-F56F371FCA74}"/>
          </ac:graphicFrameMkLst>
        </pc:graphicFrameChg>
        <pc:graphicFrameChg chg="add del mod modGraphic">
          <ac:chgData name="Diego Larraín" userId="3a587e5d-bfd7-48da-b3d1-2b263d72ea58" providerId="ADAL" clId="{8C39BF8D-0FE1-4966-8868-EB1B0ED4F5AD}" dt="2022-08-05T20:59:14.835" v="6262" actId="478"/>
          <ac:graphicFrameMkLst>
            <pc:docMk/>
            <pc:sldMk cId="4101105349" sldId="302"/>
            <ac:graphicFrameMk id="6" creationId="{073755F4-E61E-834C-CC64-9F77ADEB5055}"/>
          </ac:graphicFrameMkLst>
        </pc:graphicFrameChg>
        <pc:graphicFrameChg chg="add mod modGraphic">
          <ac:chgData name="Diego Larraín" userId="3a587e5d-bfd7-48da-b3d1-2b263d72ea58" providerId="ADAL" clId="{8C39BF8D-0FE1-4966-8868-EB1B0ED4F5AD}" dt="2022-08-05T21:21:01.903" v="6702" actId="404"/>
          <ac:graphicFrameMkLst>
            <pc:docMk/>
            <pc:sldMk cId="4101105349" sldId="302"/>
            <ac:graphicFrameMk id="7" creationId="{FFD39F59-A4C1-BC32-0C62-BE20D5BCAD1F}"/>
          </ac:graphicFrameMkLst>
        </pc:graphicFrameChg>
      </pc:sldChg>
      <pc:sldChg chg="addSp modSp mod">
        <pc:chgData name="Diego Larraín" userId="3a587e5d-bfd7-48da-b3d1-2b263d72ea58" providerId="ADAL" clId="{8C39BF8D-0FE1-4966-8868-EB1B0ED4F5AD}" dt="2022-08-05T21:40:55.229" v="7074" actId="1076"/>
        <pc:sldMkLst>
          <pc:docMk/>
          <pc:sldMk cId="4224420194" sldId="303"/>
        </pc:sldMkLst>
        <pc:spChg chg="add mod">
          <ac:chgData name="Diego Larraín" userId="3a587e5d-bfd7-48da-b3d1-2b263d72ea58" providerId="ADAL" clId="{8C39BF8D-0FE1-4966-8868-EB1B0ED4F5AD}" dt="2022-08-05T21:40:30.087" v="7052" actId="1076"/>
          <ac:spMkLst>
            <pc:docMk/>
            <pc:sldMk cId="4224420194" sldId="303"/>
            <ac:spMk id="6" creationId="{D6193DC5-F044-25D1-369B-E2D25D109108}"/>
          </ac:spMkLst>
        </pc:spChg>
        <pc:spChg chg="add mod">
          <ac:chgData name="Diego Larraín" userId="3a587e5d-bfd7-48da-b3d1-2b263d72ea58" providerId="ADAL" clId="{8C39BF8D-0FE1-4966-8868-EB1B0ED4F5AD}" dt="2022-08-05T21:40:30.087" v="7052" actId="1076"/>
          <ac:spMkLst>
            <pc:docMk/>
            <pc:sldMk cId="4224420194" sldId="303"/>
            <ac:spMk id="7" creationId="{7AD06453-8919-62CA-25C4-B5386DAD027F}"/>
          </ac:spMkLst>
        </pc:spChg>
        <pc:spChg chg="mod">
          <ac:chgData name="Diego Larraín" userId="3a587e5d-bfd7-48da-b3d1-2b263d72ea58" providerId="ADAL" clId="{8C39BF8D-0FE1-4966-8868-EB1B0ED4F5AD}" dt="2022-08-05T21:38:02.121" v="6994" actId="404"/>
          <ac:spMkLst>
            <pc:docMk/>
            <pc:sldMk cId="4224420194" sldId="303"/>
            <ac:spMk id="11" creationId="{0A40849C-7EF3-E8BB-2830-BE3D11294B7A}"/>
          </ac:spMkLst>
        </pc:spChg>
        <pc:spChg chg="add mod">
          <ac:chgData name="Diego Larraín" userId="3a587e5d-bfd7-48da-b3d1-2b263d72ea58" providerId="ADAL" clId="{8C39BF8D-0FE1-4966-8868-EB1B0ED4F5AD}" dt="2022-08-05T21:40:55.229" v="7074" actId="1076"/>
          <ac:spMkLst>
            <pc:docMk/>
            <pc:sldMk cId="4224420194" sldId="303"/>
            <ac:spMk id="12" creationId="{1B704611-AC4B-6ED3-D03B-02A51E71A4EB}"/>
          </ac:spMkLst>
        </pc:spChg>
        <pc:graphicFrameChg chg="add mod modGraphic">
          <ac:chgData name="Diego Larraín" userId="3a587e5d-bfd7-48da-b3d1-2b263d72ea58" providerId="ADAL" clId="{8C39BF8D-0FE1-4966-8868-EB1B0ED4F5AD}" dt="2022-08-05T21:40:01.847" v="7047" actId="1076"/>
          <ac:graphicFrameMkLst>
            <pc:docMk/>
            <pc:sldMk cId="4224420194" sldId="303"/>
            <ac:graphicFrameMk id="2" creationId="{A7E23F04-F530-2F08-CEFD-B1CBCBF80B7D}"/>
          </ac:graphicFrameMkLst>
        </pc:graphicFrameChg>
        <pc:picChg chg="add mod">
          <ac:chgData name="Diego Larraín" userId="3a587e5d-bfd7-48da-b3d1-2b263d72ea58" providerId="ADAL" clId="{8C39BF8D-0FE1-4966-8868-EB1B0ED4F5AD}" dt="2022-08-05T21:40:30.087" v="7052" actId="1076"/>
          <ac:picMkLst>
            <pc:docMk/>
            <pc:sldMk cId="4224420194" sldId="303"/>
            <ac:picMk id="8" creationId="{BD81E649-3B89-3BF2-9B68-89E32CCBF5C5}"/>
          </ac:picMkLst>
        </pc:picChg>
        <pc:picChg chg="add mod">
          <ac:chgData name="Diego Larraín" userId="3a587e5d-bfd7-48da-b3d1-2b263d72ea58" providerId="ADAL" clId="{8C39BF8D-0FE1-4966-8868-EB1B0ED4F5AD}" dt="2022-08-05T21:40:30.087" v="7052" actId="1076"/>
          <ac:picMkLst>
            <pc:docMk/>
            <pc:sldMk cId="4224420194" sldId="303"/>
            <ac:picMk id="10" creationId="{FD7F525F-567A-CF73-DBA5-89EB55ED6687}"/>
          </ac:picMkLst>
        </pc:picChg>
      </pc:sldChg>
      <pc:sldChg chg="modSp mod">
        <pc:chgData name="Diego Larraín" userId="3a587e5d-bfd7-48da-b3d1-2b263d72ea58" providerId="ADAL" clId="{8C39BF8D-0FE1-4966-8868-EB1B0ED4F5AD}" dt="2022-08-05T14:41:27.381" v="1198" actId="1076"/>
        <pc:sldMkLst>
          <pc:docMk/>
          <pc:sldMk cId="1430074170" sldId="320"/>
        </pc:sldMkLst>
        <pc:spChg chg="mod">
          <ac:chgData name="Diego Larraín" userId="3a587e5d-bfd7-48da-b3d1-2b263d72ea58" providerId="ADAL" clId="{8C39BF8D-0FE1-4966-8868-EB1B0ED4F5AD}" dt="2022-08-05T14:41:20.848" v="1197" actId="108"/>
          <ac:spMkLst>
            <pc:docMk/>
            <pc:sldMk cId="1430074170" sldId="320"/>
            <ac:spMk id="8" creationId="{41501827-D985-CDF2-50D0-8D7610FDE01F}"/>
          </ac:spMkLst>
        </pc:spChg>
        <pc:spChg chg="mod">
          <ac:chgData name="Diego Larraín" userId="3a587e5d-bfd7-48da-b3d1-2b263d72ea58" providerId="ADAL" clId="{8C39BF8D-0FE1-4966-8868-EB1B0ED4F5AD}" dt="2022-08-05T14:41:27.381" v="1198" actId="1076"/>
          <ac:spMkLst>
            <pc:docMk/>
            <pc:sldMk cId="1430074170" sldId="320"/>
            <ac:spMk id="10" creationId="{0530BEE3-C9BD-A252-357F-6DEB0F2A39EF}"/>
          </ac:spMkLst>
        </pc:spChg>
      </pc:sldChg>
      <pc:sldChg chg="modSp add">
        <pc:chgData name="Diego Larraín" userId="3a587e5d-bfd7-48da-b3d1-2b263d72ea58" providerId="ADAL" clId="{8C39BF8D-0FE1-4966-8868-EB1B0ED4F5AD}" dt="2022-08-05T16:36:37.628" v="3391" actId="113"/>
        <pc:sldMkLst>
          <pc:docMk/>
          <pc:sldMk cId="2819865057" sldId="324"/>
        </pc:sldMkLst>
        <pc:graphicFrameChg chg="mod">
          <ac:chgData name="Diego Larraín" userId="3a587e5d-bfd7-48da-b3d1-2b263d72ea58" providerId="ADAL" clId="{8C39BF8D-0FE1-4966-8868-EB1B0ED4F5AD}" dt="2022-08-05T16:36:37.628" v="3391" actId="113"/>
          <ac:graphicFrameMkLst>
            <pc:docMk/>
            <pc:sldMk cId="2819865057" sldId="324"/>
            <ac:graphicFrameMk id="6" creationId="{BB4D1217-C9FC-6CD8-9797-F63AC6419E0D}"/>
          </ac:graphicFrameMkLst>
        </pc:graphicFrameChg>
      </pc:sldChg>
      <pc:sldChg chg="modSp add">
        <pc:chgData name="Diego Larraín" userId="3a587e5d-bfd7-48da-b3d1-2b263d72ea58" providerId="ADAL" clId="{8C39BF8D-0FE1-4966-8868-EB1B0ED4F5AD}" dt="2022-08-05T16:42:41.733" v="3460" actId="113"/>
        <pc:sldMkLst>
          <pc:docMk/>
          <pc:sldMk cId="1796894443" sldId="325"/>
        </pc:sldMkLst>
        <pc:graphicFrameChg chg="mod">
          <ac:chgData name="Diego Larraín" userId="3a587e5d-bfd7-48da-b3d1-2b263d72ea58" providerId="ADAL" clId="{8C39BF8D-0FE1-4966-8868-EB1B0ED4F5AD}" dt="2022-08-05T16:42:41.733" v="3460" actId="113"/>
          <ac:graphicFrameMkLst>
            <pc:docMk/>
            <pc:sldMk cId="1796894443" sldId="325"/>
            <ac:graphicFrameMk id="6" creationId="{05656B09-A6E8-45D8-A3F3-EC58CB13FAA5}"/>
          </ac:graphicFrameMkLst>
        </pc:graphicFrameChg>
      </pc:sldChg>
      <pc:sldChg chg="addSp delSp modSp add mod">
        <pc:chgData name="Diego Larraín" userId="3a587e5d-bfd7-48da-b3d1-2b263d72ea58" providerId="ADAL" clId="{8C39BF8D-0FE1-4966-8868-EB1B0ED4F5AD}" dt="2022-08-05T19:23:15.045" v="3776" actId="20577"/>
        <pc:sldMkLst>
          <pc:docMk/>
          <pc:sldMk cId="2324334276" sldId="326"/>
        </pc:sldMkLst>
        <pc:spChg chg="del">
          <ac:chgData name="Diego Larraín" userId="3a587e5d-bfd7-48da-b3d1-2b263d72ea58" providerId="ADAL" clId="{8C39BF8D-0FE1-4966-8868-EB1B0ED4F5AD}" dt="2022-08-05T18:59:51.836" v="3694" actId="478"/>
          <ac:spMkLst>
            <pc:docMk/>
            <pc:sldMk cId="2324334276" sldId="326"/>
            <ac:spMk id="6" creationId="{7B095B2E-83A8-FBB1-A26F-AC926671BCA9}"/>
          </ac:spMkLst>
        </pc:spChg>
        <pc:spChg chg="del">
          <ac:chgData name="Diego Larraín" userId="3a587e5d-bfd7-48da-b3d1-2b263d72ea58" providerId="ADAL" clId="{8C39BF8D-0FE1-4966-8868-EB1B0ED4F5AD}" dt="2022-08-05T18:59:52.498" v="3695" actId="478"/>
          <ac:spMkLst>
            <pc:docMk/>
            <pc:sldMk cId="2324334276" sldId="326"/>
            <ac:spMk id="12" creationId="{DC6AFB00-BDEB-B227-F2DB-0890343B2402}"/>
          </ac:spMkLst>
        </pc:spChg>
        <pc:spChg chg="del mod">
          <ac:chgData name="Diego Larraín" userId="3a587e5d-bfd7-48da-b3d1-2b263d72ea58" providerId="ADAL" clId="{8C39BF8D-0FE1-4966-8868-EB1B0ED4F5AD}" dt="2022-08-05T18:59:54.706" v="3697" actId="478"/>
          <ac:spMkLst>
            <pc:docMk/>
            <pc:sldMk cId="2324334276" sldId="326"/>
            <ac:spMk id="13" creationId="{C6B875A8-A586-0C29-FD9F-922F7FD9F4C6}"/>
          </ac:spMkLst>
        </pc:spChg>
        <pc:spChg chg="add mod">
          <ac:chgData name="Diego Larraín" userId="3a587e5d-bfd7-48da-b3d1-2b263d72ea58" providerId="ADAL" clId="{8C39BF8D-0FE1-4966-8868-EB1B0ED4F5AD}" dt="2022-08-05T19:22:45.704" v="3761" actId="1076"/>
          <ac:spMkLst>
            <pc:docMk/>
            <pc:sldMk cId="2324334276" sldId="326"/>
            <ac:spMk id="14" creationId="{8512B3A9-DFE7-785D-DA9C-DE9C75AD0BF6}"/>
          </ac:spMkLst>
        </pc:spChg>
        <pc:spChg chg="add mod">
          <ac:chgData name="Diego Larraín" userId="3a587e5d-bfd7-48da-b3d1-2b263d72ea58" providerId="ADAL" clId="{8C39BF8D-0FE1-4966-8868-EB1B0ED4F5AD}" dt="2022-08-05T19:23:15.045" v="3776" actId="20577"/>
          <ac:spMkLst>
            <pc:docMk/>
            <pc:sldMk cId="2324334276" sldId="326"/>
            <ac:spMk id="15" creationId="{3AF7ECC5-3FC0-8093-128C-5B6E89C57985}"/>
          </ac:spMkLst>
        </pc:spChg>
        <pc:graphicFrameChg chg="add del mod">
          <ac:chgData name="Diego Larraín" userId="3a587e5d-bfd7-48da-b3d1-2b263d72ea58" providerId="ADAL" clId="{8C39BF8D-0FE1-4966-8868-EB1B0ED4F5AD}" dt="2022-08-05T19:05:10.149" v="3702"/>
          <ac:graphicFrameMkLst>
            <pc:docMk/>
            <pc:sldMk cId="2324334276" sldId="326"/>
            <ac:graphicFrameMk id="2" creationId="{2EC84DEA-CFD9-ABF0-7146-09675E1FA75C}"/>
          </ac:graphicFrameMkLst>
        </pc:graphicFrameChg>
        <pc:graphicFrameChg chg="add del mod">
          <ac:chgData name="Diego Larraín" userId="3a587e5d-bfd7-48da-b3d1-2b263d72ea58" providerId="ADAL" clId="{8C39BF8D-0FE1-4966-8868-EB1B0ED4F5AD}" dt="2022-08-05T19:05:16.097" v="3706"/>
          <ac:graphicFrameMkLst>
            <pc:docMk/>
            <pc:sldMk cId="2324334276" sldId="326"/>
            <ac:graphicFrameMk id="3" creationId="{382F88DC-6ABE-FFF2-A5D2-C4C87F9ED996}"/>
          </ac:graphicFrameMkLst>
        </pc:graphicFrameChg>
        <pc:graphicFrameChg chg="add mod modGraphic">
          <ac:chgData name="Diego Larraín" userId="3a587e5d-bfd7-48da-b3d1-2b263d72ea58" providerId="ADAL" clId="{8C39BF8D-0FE1-4966-8868-EB1B0ED4F5AD}" dt="2022-08-05T19:22:49.839" v="3762" actId="1076"/>
          <ac:graphicFrameMkLst>
            <pc:docMk/>
            <pc:sldMk cId="2324334276" sldId="326"/>
            <ac:graphicFrameMk id="7" creationId="{5E86B047-8854-2466-93EA-446AC11C4AE8}"/>
          </ac:graphicFrameMkLst>
        </pc:graphicFrameChg>
        <pc:graphicFrameChg chg="del">
          <ac:chgData name="Diego Larraín" userId="3a587e5d-bfd7-48da-b3d1-2b263d72ea58" providerId="ADAL" clId="{8C39BF8D-0FE1-4966-8868-EB1B0ED4F5AD}" dt="2022-08-05T18:59:56.617" v="3698" actId="478"/>
          <ac:graphicFrameMkLst>
            <pc:docMk/>
            <pc:sldMk cId="2324334276" sldId="326"/>
            <ac:graphicFrameMk id="8" creationId="{85E807AE-9392-9542-C1C0-9A49208109B9}"/>
          </ac:graphicFrameMkLst>
        </pc:graphicFrameChg>
        <pc:graphicFrameChg chg="add del mod">
          <ac:chgData name="Diego Larraín" userId="3a587e5d-bfd7-48da-b3d1-2b263d72ea58" providerId="ADAL" clId="{8C39BF8D-0FE1-4966-8868-EB1B0ED4F5AD}" dt="2022-08-05T19:17:06.184" v="3719"/>
          <ac:graphicFrameMkLst>
            <pc:docMk/>
            <pc:sldMk cId="2324334276" sldId="326"/>
            <ac:graphicFrameMk id="9" creationId="{D5EECF2F-B766-AC1A-B4B3-41AD6D6E55CF}"/>
          </ac:graphicFrameMkLst>
        </pc:graphicFrameChg>
        <pc:graphicFrameChg chg="add mod modGraphic">
          <ac:chgData name="Diego Larraín" userId="3a587e5d-bfd7-48da-b3d1-2b263d72ea58" providerId="ADAL" clId="{8C39BF8D-0FE1-4966-8868-EB1B0ED4F5AD}" dt="2022-08-05T19:22:57.231" v="3764" actId="14100"/>
          <ac:graphicFrameMkLst>
            <pc:docMk/>
            <pc:sldMk cId="2324334276" sldId="326"/>
            <ac:graphicFrameMk id="10" creationId="{943F18A0-2F4E-F1CD-E4DD-D5B45A8A3BA5}"/>
          </ac:graphicFrameMkLst>
        </pc:graphicFrameChg>
      </pc:sldChg>
      <pc:sldChg chg="delSp modSp add mod">
        <pc:chgData name="Diego Larraín" userId="3a587e5d-bfd7-48da-b3d1-2b263d72ea58" providerId="ADAL" clId="{8C39BF8D-0FE1-4966-8868-EB1B0ED4F5AD}" dt="2022-08-05T20:37:09.042" v="6011" actId="1076"/>
        <pc:sldMkLst>
          <pc:docMk/>
          <pc:sldMk cId="2360789298" sldId="327"/>
        </pc:sldMkLst>
        <pc:spChg chg="del">
          <ac:chgData name="Diego Larraín" userId="3a587e5d-bfd7-48da-b3d1-2b263d72ea58" providerId="ADAL" clId="{8C39BF8D-0FE1-4966-8868-EB1B0ED4F5AD}" dt="2022-08-05T20:37:04.089" v="6009" actId="478"/>
          <ac:spMkLst>
            <pc:docMk/>
            <pc:sldMk cId="2360789298" sldId="327"/>
            <ac:spMk id="6" creationId="{238148AD-5AB9-3359-0D1E-BC787626308C}"/>
          </ac:spMkLst>
        </pc:spChg>
        <pc:graphicFrameChg chg="mod">
          <ac:chgData name="Diego Larraín" userId="3a587e5d-bfd7-48da-b3d1-2b263d72ea58" providerId="ADAL" clId="{8C39BF8D-0FE1-4966-8868-EB1B0ED4F5AD}" dt="2022-08-05T20:37:09.042" v="6011" actId="1076"/>
          <ac:graphicFrameMkLst>
            <pc:docMk/>
            <pc:sldMk cId="2360789298" sldId="327"/>
            <ac:graphicFrameMk id="2" creationId="{C3888CE0-4FEA-2FF6-27EB-C07E78DEB7F6}"/>
          </ac:graphicFrameMkLst>
        </pc:graphicFrameChg>
      </pc:sldChg>
      <pc:sldChg chg="modSp add mod">
        <pc:chgData name="Diego Larraín" userId="3a587e5d-bfd7-48da-b3d1-2b263d72ea58" providerId="ADAL" clId="{8C39BF8D-0FE1-4966-8868-EB1B0ED4F5AD}" dt="2022-08-05T20:37:32.449" v="6026" actId="20577"/>
        <pc:sldMkLst>
          <pc:docMk/>
          <pc:sldMk cId="2603189374" sldId="328"/>
        </pc:sldMkLst>
        <pc:spChg chg="mod">
          <ac:chgData name="Diego Larraín" userId="3a587e5d-bfd7-48da-b3d1-2b263d72ea58" providerId="ADAL" clId="{8C39BF8D-0FE1-4966-8868-EB1B0ED4F5AD}" dt="2022-08-05T20:37:16.607" v="6013" actId="1076"/>
          <ac:spMkLst>
            <pc:docMk/>
            <pc:sldMk cId="2603189374" sldId="328"/>
            <ac:spMk id="6" creationId="{238148AD-5AB9-3359-0D1E-BC787626308C}"/>
          </ac:spMkLst>
        </pc:spChg>
        <pc:graphicFrameChg chg="mod">
          <ac:chgData name="Diego Larraín" userId="3a587e5d-bfd7-48da-b3d1-2b263d72ea58" providerId="ADAL" clId="{8C39BF8D-0FE1-4966-8868-EB1B0ED4F5AD}" dt="2022-08-05T20:37:32.449" v="6026" actId="20577"/>
          <ac:graphicFrameMkLst>
            <pc:docMk/>
            <pc:sldMk cId="2603189374" sldId="328"/>
            <ac:graphicFrameMk id="2" creationId="{C3888CE0-4FEA-2FF6-27EB-C07E78DEB7F6}"/>
          </ac:graphicFrameMkLst>
        </pc:graphicFrameChg>
      </pc:sldChg>
      <pc:sldChg chg="addSp delSp modSp add mod">
        <pc:chgData name="Diego Larraín" userId="3a587e5d-bfd7-48da-b3d1-2b263d72ea58" providerId="ADAL" clId="{8C39BF8D-0FE1-4966-8868-EB1B0ED4F5AD}" dt="2022-08-05T21:47:55.721" v="7148" actId="20577"/>
        <pc:sldMkLst>
          <pc:docMk/>
          <pc:sldMk cId="2755606023" sldId="329"/>
        </pc:sldMkLst>
        <pc:spChg chg="mod">
          <ac:chgData name="Diego Larraín" userId="3a587e5d-bfd7-48da-b3d1-2b263d72ea58" providerId="ADAL" clId="{8C39BF8D-0FE1-4966-8868-EB1B0ED4F5AD}" dt="2022-08-05T21:38:37.670" v="7010" actId="20577"/>
          <ac:spMkLst>
            <pc:docMk/>
            <pc:sldMk cId="2755606023" sldId="329"/>
            <ac:spMk id="6" creationId="{D6193DC5-F044-25D1-369B-E2D25D109108}"/>
          </ac:spMkLst>
        </pc:spChg>
        <pc:spChg chg="mod">
          <ac:chgData name="Diego Larraín" userId="3a587e5d-bfd7-48da-b3d1-2b263d72ea58" providerId="ADAL" clId="{8C39BF8D-0FE1-4966-8868-EB1B0ED4F5AD}" dt="2022-08-05T21:39:51.493" v="7045" actId="20577"/>
          <ac:spMkLst>
            <pc:docMk/>
            <pc:sldMk cId="2755606023" sldId="329"/>
            <ac:spMk id="7" creationId="{7AD06453-8919-62CA-25C4-B5386DAD027F}"/>
          </ac:spMkLst>
        </pc:spChg>
        <pc:spChg chg="mod">
          <ac:chgData name="Diego Larraín" userId="3a587e5d-bfd7-48da-b3d1-2b263d72ea58" providerId="ADAL" clId="{8C39BF8D-0FE1-4966-8868-EB1B0ED4F5AD}" dt="2022-08-05T21:37:57.900" v="6993" actId="404"/>
          <ac:spMkLst>
            <pc:docMk/>
            <pc:sldMk cId="2755606023" sldId="329"/>
            <ac:spMk id="11" creationId="{0A40849C-7EF3-E8BB-2830-BE3D11294B7A}"/>
          </ac:spMkLst>
        </pc:spChg>
        <pc:spChg chg="add mod">
          <ac:chgData name="Diego Larraín" userId="3a587e5d-bfd7-48da-b3d1-2b263d72ea58" providerId="ADAL" clId="{8C39BF8D-0FE1-4966-8868-EB1B0ED4F5AD}" dt="2022-08-05T21:41:03.554" v="7076" actId="1076"/>
          <ac:spMkLst>
            <pc:docMk/>
            <pc:sldMk cId="2755606023" sldId="329"/>
            <ac:spMk id="14" creationId="{3F94DDB5-C948-CB02-5CE9-A6D63E0E9C7C}"/>
          </ac:spMkLst>
        </pc:spChg>
        <pc:graphicFrameChg chg="mod modGraphic">
          <ac:chgData name="Diego Larraín" userId="3a587e5d-bfd7-48da-b3d1-2b263d72ea58" providerId="ADAL" clId="{8C39BF8D-0FE1-4966-8868-EB1B0ED4F5AD}" dt="2022-08-05T21:47:55.721" v="7148" actId="20577"/>
          <ac:graphicFrameMkLst>
            <pc:docMk/>
            <pc:sldMk cId="2755606023" sldId="329"/>
            <ac:graphicFrameMk id="2" creationId="{A7E23F04-F530-2F08-CEFD-B1CBCBF80B7D}"/>
          </ac:graphicFrameMkLst>
        </pc:graphicFrameChg>
        <pc:picChg chg="del">
          <ac:chgData name="Diego Larraín" userId="3a587e5d-bfd7-48da-b3d1-2b263d72ea58" providerId="ADAL" clId="{8C39BF8D-0FE1-4966-8868-EB1B0ED4F5AD}" dt="2022-08-05T21:38:44.237" v="7011" actId="478"/>
          <ac:picMkLst>
            <pc:docMk/>
            <pc:sldMk cId="2755606023" sldId="329"/>
            <ac:picMk id="8" creationId="{BD81E649-3B89-3BF2-9B68-89E32CCBF5C5}"/>
          </ac:picMkLst>
        </pc:picChg>
        <pc:picChg chg="add mod">
          <ac:chgData name="Diego Larraín" userId="3a587e5d-bfd7-48da-b3d1-2b263d72ea58" providerId="ADAL" clId="{8C39BF8D-0FE1-4966-8868-EB1B0ED4F5AD}" dt="2022-08-05T21:39:01.991" v="7015" actId="1076"/>
          <ac:picMkLst>
            <pc:docMk/>
            <pc:sldMk cId="2755606023" sldId="329"/>
            <ac:picMk id="9" creationId="{55AF89E1-741E-9C1D-3B47-6634FF22F3FB}"/>
          </ac:picMkLst>
        </pc:picChg>
        <pc:picChg chg="del">
          <ac:chgData name="Diego Larraín" userId="3a587e5d-bfd7-48da-b3d1-2b263d72ea58" providerId="ADAL" clId="{8C39BF8D-0FE1-4966-8868-EB1B0ED4F5AD}" dt="2022-08-05T21:39:27.237" v="7041" actId="478"/>
          <ac:picMkLst>
            <pc:docMk/>
            <pc:sldMk cId="2755606023" sldId="329"/>
            <ac:picMk id="10" creationId="{FD7F525F-567A-CF73-DBA5-89EB55ED6687}"/>
          </ac:picMkLst>
        </pc:picChg>
        <pc:picChg chg="add mod">
          <ac:chgData name="Diego Larraín" userId="3a587e5d-bfd7-48da-b3d1-2b263d72ea58" providerId="ADAL" clId="{8C39BF8D-0FE1-4966-8868-EB1B0ED4F5AD}" dt="2022-08-05T21:39:49.251" v="7043" actId="1076"/>
          <ac:picMkLst>
            <pc:docMk/>
            <pc:sldMk cId="2755606023" sldId="329"/>
            <ac:picMk id="13" creationId="{DB827BCB-EA90-B429-791A-8908F1ABB99E}"/>
          </ac:picMkLst>
        </pc:picChg>
      </pc:sldChg>
      <pc:sldChg chg="addSp delSp modSp add mod">
        <pc:chgData name="Diego Larraín" userId="3a587e5d-bfd7-48da-b3d1-2b263d72ea58" providerId="ADAL" clId="{8C39BF8D-0FE1-4966-8868-EB1B0ED4F5AD}" dt="2022-08-05T21:47:47.897" v="7142" actId="20577"/>
        <pc:sldMkLst>
          <pc:docMk/>
          <pc:sldMk cId="3220626243" sldId="330"/>
        </pc:sldMkLst>
        <pc:spChg chg="mod">
          <ac:chgData name="Diego Larraín" userId="3a587e5d-bfd7-48da-b3d1-2b263d72ea58" providerId="ADAL" clId="{8C39BF8D-0FE1-4966-8868-EB1B0ED4F5AD}" dt="2022-08-05T21:46:25.336" v="7122" actId="20577"/>
          <ac:spMkLst>
            <pc:docMk/>
            <pc:sldMk cId="3220626243" sldId="330"/>
            <ac:spMk id="6" creationId="{D6193DC5-F044-25D1-369B-E2D25D109108}"/>
          </ac:spMkLst>
        </pc:spChg>
        <pc:spChg chg="mod">
          <ac:chgData name="Diego Larraín" userId="3a587e5d-bfd7-48da-b3d1-2b263d72ea58" providerId="ADAL" clId="{8C39BF8D-0FE1-4966-8868-EB1B0ED4F5AD}" dt="2022-08-05T21:46:17.520" v="7110" actId="20577"/>
          <ac:spMkLst>
            <pc:docMk/>
            <pc:sldMk cId="3220626243" sldId="330"/>
            <ac:spMk id="7" creationId="{7AD06453-8919-62CA-25C4-B5386DAD027F}"/>
          </ac:spMkLst>
        </pc:spChg>
        <pc:spChg chg="mod">
          <ac:chgData name="Diego Larraín" userId="3a587e5d-bfd7-48da-b3d1-2b263d72ea58" providerId="ADAL" clId="{8C39BF8D-0FE1-4966-8868-EB1B0ED4F5AD}" dt="2022-08-05T21:42:29.078" v="7089" actId="20577"/>
          <ac:spMkLst>
            <pc:docMk/>
            <pc:sldMk cId="3220626243" sldId="330"/>
            <ac:spMk id="11" creationId="{0A40849C-7EF3-E8BB-2830-BE3D11294B7A}"/>
          </ac:spMkLst>
        </pc:spChg>
        <pc:graphicFrameChg chg="mod modGraphic">
          <ac:chgData name="Diego Larraín" userId="3a587e5d-bfd7-48da-b3d1-2b263d72ea58" providerId="ADAL" clId="{8C39BF8D-0FE1-4966-8868-EB1B0ED4F5AD}" dt="2022-08-05T21:47:47.897" v="7142" actId="20577"/>
          <ac:graphicFrameMkLst>
            <pc:docMk/>
            <pc:sldMk cId="3220626243" sldId="330"/>
            <ac:graphicFrameMk id="2" creationId="{A7E23F04-F530-2F08-CEFD-B1CBCBF80B7D}"/>
          </ac:graphicFrameMkLst>
        </pc:graphicFrameChg>
        <pc:picChg chg="del">
          <ac:chgData name="Diego Larraín" userId="3a587e5d-bfd7-48da-b3d1-2b263d72ea58" providerId="ADAL" clId="{8C39BF8D-0FE1-4966-8868-EB1B0ED4F5AD}" dt="2022-08-05T21:46:52.169" v="7123" actId="478"/>
          <ac:picMkLst>
            <pc:docMk/>
            <pc:sldMk cId="3220626243" sldId="330"/>
            <ac:picMk id="9" creationId="{55AF89E1-741E-9C1D-3B47-6634FF22F3FB}"/>
          </ac:picMkLst>
        </pc:picChg>
        <pc:picChg chg="add mod">
          <ac:chgData name="Diego Larraín" userId="3a587e5d-bfd7-48da-b3d1-2b263d72ea58" providerId="ADAL" clId="{8C39BF8D-0FE1-4966-8868-EB1B0ED4F5AD}" dt="2022-08-05T21:47:09.906" v="7129" actId="1076"/>
          <ac:picMkLst>
            <pc:docMk/>
            <pc:sldMk cId="3220626243" sldId="330"/>
            <ac:picMk id="12" creationId="{B3F1A0BE-072A-9A8A-F4D0-778DE3F782F6}"/>
          </ac:picMkLst>
        </pc:picChg>
      </pc:sldChg>
    </pc:docChg>
  </pc:docChgLst>
  <pc:docChgLst>
    <pc:chgData name="Katherina Pérez" userId="567f3722-3f34-4cf2-a831-403a4a756db3" providerId="ADAL" clId="{44A12B53-619E-4F3E-8A65-937AE39176D4}"/>
    <pc:docChg chg="undo custSel addSld delSld modSld sldOrd">
      <pc:chgData name="Katherina Pérez" userId="567f3722-3f34-4cf2-a831-403a4a756db3" providerId="ADAL" clId="{44A12B53-619E-4F3E-8A65-937AE39176D4}" dt="2022-07-13T19:06:20.515" v="2380" actId="729"/>
      <pc:docMkLst>
        <pc:docMk/>
      </pc:docMkLst>
      <pc:sldChg chg="addSp delSp mod modShow modCm">
        <pc:chgData name="Katherina Pérez" userId="567f3722-3f34-4cf2-a831-403a4a756db3" providerId="ADAL" clId="{44A12B53-619E-4F3E-8A65-937AE39176D4}" dt="2022-07-13T19:06:14.098" v="2379" actId="729"/>
        <pc:sldMkLst>
          <pc:docMk/>
          <pc:sldMk cId="3309388942" sldId="262"/>
        </pc:sldMkLst>
        <pc:spChg chg="add del">
          <ac:chgData name="Katherina Pérez" userId="567f3722-3f34-4cf2-a831-403a4a756db3" providerId="ADAL" clId="{44A12B53-619E-4F3E-8A65-937AE39176D4}" dt="2022-07-13T19:00:00.862" v="2311" actId="21"/>
          <ac:spMkLst>
            <pc:docMk/>
            <pc:sldMk cId="3309388942" sldId="262"/>
            <ac:spMk id="7" creationId="{252F61DF-BDAC-62BB-5B9F-A392709BD527}"/>
          </ac:spMkLst>
        </pc:spChg>
        <pc:spChg chg="add del">
          <ac:chgData name="Katherina Pérez" userId="567f3722-3f34-4cf2-a831-403a4a756db3" providerId="ADAL" clId="{44A12B53-619E-4F3E-8A65-937AE39176D4}" dt="2022-07-13T19:00:00.862" v="2311" actId="21"/>
          <ac:spMkLst>
            <pc:docMk/>
            <pc:sldMk cId="3309388942" sldId="262"/>
            <ac:spMk id="14" creationId="{7A27DA7F-48BD-BC35-8652-B0E1B7E1A254}"/>
          </ac:spMkLst>
        </pc:spChg>
        <pc:spChg chg="add del">
          <ac:chgData name="Katherina Pérez" userId="567f3722-3f34-4cf2-a831-403a4a756db3" providerId="ADAL" clId="{44A12B53-619E-4F3E-8A65-937AE39176D4}" dt="2022-07-13T19:00:00.862" v="2311" actId="21"/>
          <ac:spMkLst>
            <pc:docMk/>
            <pc:sldMk cId="3309388942" sldId="262"/>
            <ac:spMk id="15" creationId="{B1227495-0248-5F3B-AD3B-5508E0D4C9B4}"/>
          </ac:spMkLst>
        </pc:spChg>
        <pc:spChg chg="add del">
          <ac:chgData name="Katherina Pérez" userId="567f3722-3f34-4cf2-a831-403a4a756db3" providerId="ADAL" clId="{44A12B53-619E-4F3E-8A65-937AE39176D4}" dt="2022-07-13T19:00:00.862" v="2311" actId="21"/>
          <ac:spMkLst>
            <pc:docMk/>
            <pc:sldMk cId="3309388942" sldId="262"/>
            <ac:spMk id="16" creationId="{8076D74E-B8EB-3713-11FE-9D84B229F36E}"/>
          </ac:spMkLst>
        </pc:spChg>
        <pc:spChg chg="add del">
          <ac:chgData name="Katherina Pérez" userId="567f3722-3f34-4cf2-a831-403a4a756db3" providerId="ADAL" clId="{44A12B53-619E-4F3E-8A65-937AE39176D4}" dt="2022-07-13T19:00:00.862" v="2311" actId="21"/>
          <ac:spMkLst>
            <pc:docMk/>
            <pc:sldMk cId="3309388942" sldId="262"/>
            <ac:spMk id="18" creationId="{AEFD20D2-A3D6-6CF6-8148-E6B47F2F8828}"/>
          </ac:spMkLst>
        </pc:spChg>
        <pc:spChg chg="add del">
          <ac:chgData name="Katherina Pérez" userId="567f3722-3f34-4cf2-a831-403a4a756db3" providerId="ADAL" clId="{44A12B53-619E-4F3E-8A65-937AE39176D4}" dt="2022-07-13T19:00:00.862" v="2311" actId="21"/>
          <ac:spMkLst>
            <pc:docMk/>
            <pc:sldMk cId="3309388942" sldId="262"/>
            <ac:spMk id="19" creationId="{E4E184D2-0EDD-289C-91E5-777065429999}"/>
          </ac:spMkLst>
        </pc:spChg>
        <pc:graphicFrameChg chg="add del">
          <ac:chgData name="Katherina Pérez" userId="567f3722-3f34-4cf2-a831-403a4a756db3" providerId="ADAL" clId="{44A12B53-619E-4F3E-8A65-937AE39176D4}" dt="2022-07-13T19:00:00.862" v="2311" actId="21"/>
          <ac:graphicFrameMkLst>
            <pc:docMk/>
            <pc:sldMk cId="3309388942" sldId="262"/>
            <ac:graphicFrameMk id="2" creationId="{4D86BDEC-1693-223C-CE5E-A2699DABE9A8}"/>
          </ac:graphicFrameMkLst>
        </pc:graphicFrameChg>
        <pc:picChg chg="add del">
          <ac:chgData name="Katherina Pérez" userId="567f3722-3f34-4cf2-a831-403a4a756db3" providerId="ADAL" clId="{44A12B53-619E-4F3E-8A65-937AE39176D4}" dt="2022-07-13T19:00:00.862" v="2311" actId="21"/>
          <ac:picMkLst>
            <pc:docMk/>
            <pc:sldMk cId="3309388942" sldId="262"/>
            <ac:picMk id="3" creationId="{687CAFB0-0586-9362-ACA3-449313783351}"/>
          </ac:picMkLst>
        </pc:picChg>
      </pc:sldChg>
      <pc:sldChg chg="mod modShow">
        <pc:chgData name="Katherina Pérez" userId="567f3722-3f34-4cf2-a831-403a4a756db3" providerId="ADAL" clId="{44A12B53-619E-4F3E-8A65-937AE39176D4}" dt="2022-07-13T19:06:20.515" v="2380" actId="729"/>
        <pc:sldMkLst>
          <pc:docMk/>
          <pc:sldMk cId="2202704618" sldId="263"/>
        </pc:sldMkLst>
      </pc:sldChg>
      <pc:sldChg chg="ord">
        <pc:chgData name="Katherina Pérez" userId="567f3722-3f34-4cf2-a831-403a4a756db3" providerId="ADAL" clId="{44A12B53-619E-4F3E-8A65-937AE39176D4}" dt="2022-07-13T16:57:23.627" v="390"/>
        <pc:sldMkLst>
          <pc:docMk/>
          <pc:sldMk cId="3627028760" sldId="269"/>
        </pc:sldMkLst>
      </pc:sldChg>
      <pc:sldChg chg="addCm">
        <pc:chgData name="Katherina Pérez" userId="567f3722-3f34-4cf2-a831-403a4a756db3" providerId="ADAL" clId="{44A12B53-619E-4F3E-8A65-937AE39176D4}" dt="2022-07-13T16:48:28.888" v="0"/>
        <pc:sldMkLst>
          <pc:docMk/>
          <pc:sldMk cId="4260266905" sldId="280"/>
        </pc:sldMkLst>
      </pc:sldChg>
      <pc:sldChg chg="delSp modSp add mod ord delCm">
        <pc:chgData name="Katherina Pérez" userId="567f3722-3f34-4cf2-a831-403a4a756db3" providerId="ADAL" clId="{44A12B53-619E-4F3E-8A65-937AE39176D4}" dt="2022-07-13T16:54:59.887" v="385" actId="20577"/>
        <pc:sldMkLst>
          <pc:docMk/>
          <pc:sldMk cId="2162999911" sldId="281"/>
        </pc:sldMkLst>
        <pc:spChg chg="mod">
          <ac:chgData name="Katherina Pérez" userId="567f3722-3f34-4cf2-a831-403a4a756db3" providerId="ADAL" clId="{44A12B53-619E-4F3E-8A65-937AE39176D4}" dt="2022-07-13T16:50:38.368" v="77" actId="1076"/>
          <ac:spMkLst>
            <pc:docMk/>
            <pc:sldMk cId="2162999911" sldId="281"/>
            <ac:spMk id="11" creationId="{0A40849C-7EF3-E8BB-2830-BE3D11294B7A}"/>
          </ac:spMkLst>
        </pc:spChg>
        <pc:spChg chg="mod">
          <ac:chgData name="Katherina Pérez" userId="567f3722-3f34-4cf2-a831-403a4a756db3" providerId="ADAL" clId="{44A12B53-619E-4F3E-8A65-937AE39176D4}" dt="2022-07-13T16:54:59.887" v="385" actId="20577"/>
          <ac:spMkLst>
            <pc:docMk/>
            <pc:sldMk cId="2162999911" sldId="281"/>
            <ac:spMk id="13" creationId="{BA2C491B-478B-1D73-6445-926F3C59FBFF}"/>
          </ac:spMkLst>
        </pc:spChg>
        <pc:spChg chg="del">
          <ac:chgData name="Katherina Pérez" userId="567f3722-3f34-4cf2-a831-403a4a756db3" providerId="ADAL" clId="{44A12B53-619E-4F3E-8A65-937AE39176D4}" dt="2022-07-13T16:49:22.738" v="32" actId="478"/>
          <ac:spMkLst>
            <pc:docMk/>
            <pc:sldMk cId="2162999911" sldId="281"/>
            <ac:spMk id="14" creationId="{4F5ED91C-D861-3A9A-B1CF-4325240E6B4C}"/>
          </ac:spMkLst>
        </pc:spChg>
        <pc:spChg chg="del">
          <ac:chgData name="Katherina Pérez" userId="567f3722-3f34-4cf2-a831-403a4a756db3" providerId="ADAL" clId="{44A12B53-619E-4F3E-8A65-937AE39176D4}" dt="2022-07-13T16:49:22.738" v="32" actId="478"/>
          <ac:spMkLst>
            <pc:docMk/>
            <pc:sldMk cId="2162999911" sldId="281"/>
            <ac:spMk id="15" creationId="{A554D3C3-392B-81F6-41FE-D8CEC769040F}"/>
          </ac:spMkLst>
        </pc:spChg>
        <pc:picChg chg="del mod">
          <ac:chgData name="Katherina Pérez" userId="567f3722-3f34-4cf2-a831-403a4a756db3" providerId="ADAL" clId="{44A12B53-619E-4F3E-8A65-937AE39176D4}" dt="2022-07-13T16:50:40.737" v="78" actId="478"/>
          <ac:picMkLst>
            <pc:docMk/>
            <pc:sldMk cId="2162999911" sldId="281"/>
            <ac:picMk id="6" creationId="{0D30E9A7-628C-2BD0-A72B-13CD8B10A725}"/>
          </ac:picMkLst>
        </pc:picChg>
        <pc:picChg chg="del">
          <ac:chgData name="Katherina Pérez" userId="567f3722-3f34-4cf2-a831-403a4a756db3" providerId="ADAL" clId="{44A12B53-619E-4F3E-8A65-937AE39176D4}" dt="2022-07-13T16:49:22.738" v="32" actId="478"/>
          <ac:picMkLst>
            <pc:docMk/>
            <pc:sldMk cId="2162999911" sldId="281"/>
            <ac:picMk id="8" creationId="{66B97057-9742-C94E-5C11-D4CF3F2EAA88}"/>
          </ac:picMkLst>
        </pc:picChg>
        <pc:picChg chg="del">
          <ac:chgData name="Katherina Pérez" userId="567f3722-3f34-4cf2-a831-403a4a756db3" providerId="ADAL" clId="{44A12B53-619E-4F3E-8A65-937AE39176D4}" dt="2022-07-13T16:49:22.738" v="32" actId="478"/>
          <ac:picMkLst>
            <pc:docMk/>
            <pc:sldMk cId="2162999911" sldId="281"/>
            <ac:picMk id="10" creationId="{385AF6FE-2829-ADD8-2EA9-0B232C0EE083}"/>
          </ac:picMkLst>
        </pc:picChg>
      </pc:sldChg>
      <pc:sldChg chg="modSp add mod ord">
        <pc:chgData name="Katherina Pérez" userId="567f3722-3f34-4cf2-a831-403a4a756db3" providerId="ADAL" clId="{44A12B53-619E-4F3E-8A65-937AE39176D4}" dt="2022-07-13T17:04:56.306" v="1013"/>
        <pc:sldMkLst>
          <pc:docMk/>
          <pc:sldMk cId="805410811" sldId="282"/>
        </pc:sldMkLst>
        <pc:spChg chg="mod">
          <ac:chgData name="Katherina Pérez" userId="567f3722-3f34-4cf2-a831-403a4a756db3" providerId="ADAL" clId="{44A12B53-619E-4F3E-8A65-937AE39176D4}" dt="2022-07-13T17:00:12.467" v="606" actId="1076"/>
          <ac:spMkLst>
            <pc:docMk/>
            <pc:sldMk cId="805410811" sldId="282"/>
            <ac:spMk id="11" creationId="{0A40849C-7EF3-E8BB-2830-BE3D11294B7A}"/>
          </ac:spMkLst>
        </pc:spChg>
        <pc:spChg chg="mod">
          <ac:chgData name="Katherina Pérez" userId="567f3722-3f34-4cf2-a831-403a4a756db3" providerId="ADAL" clId="{44A12B53-619E-4F3E-8A65-937AE39176D4}" dt="2022-07-13T17:04:01.502" v="1007" actId="20577"/>
          <ac:spMkLst>
            <pc:docMk/>
            <pc:sldMk cId="805410811" sldId="282"/>
            <ac:spMk id="13" creationId="{BA2C491B-478B-1D73-6445-926F3C59FBFF}"/>
          </ac:spMkLst>
        </pc:spChg>
      </pc:sldChg>
      <pc:sldChg chg="modSp add mod ord">
        <pc:chgData name="Katherina Pérez" userId="567f3722-3f34-4cf2-a831-403a4a756db3" providerId="ADAL" clId="{44A12B53-619E-4F3E-8A65-937AE39176D4}" dt="2022-07-13T18:14:01.567" v="1606" actId="20577"/>
        <pc:sldMkLst>
          <pc:docMk/>
          <pc:sldMk cId="3844977946" sldId="283"/>
        </pc:sldMkLst>
        <pc:spChg chg="mod">
          <ac:chgData name="Katherina Pérez" userId="567f3722-3f34-4cf2-a831-403a4a756db3" providerId="ADAL" clId="{44A12B53-619E-4F3E-8A65-937AE39176D4}" dt="2022-07-13T17:56:07.368" v="1078" actId="20577"/>
          <ac:spMkLst>
            <pc:docMk/>
            <pc:sldMk cId="3844977946" sldId="283"/>
            <ac:spMk id="11" creationId="{0A40849C-7EF3-E8BB-2830-BE3D11294B7A}"/>
          </ac:spMkLst>
        </pc:spChg>
        <pc:spChg chg="mod">
          <ac:chgData name="Katherina Pérez" userId="567f3722-3f34-4cf2-a831-403a4a756db3" providerId="ADAL" clId="{44A12B53-619E-4F3E-8A65-937AE39176D4}" dt="2022-07-13T18:14:01.567" v="1606" actId="20577"/>
          <ac:spMkLst>
            <pc:docMk/>
            <pc:sldMk cId="3844977946" sldId="283"/>
            <ac:spMk id="13" creationId="{BA2C491B-478B-1D73-6445-926F3C59FBFF}"/>
          </ac:spMkLst>
        </pc:spChg>
      </pc:sldChg>
      <pc:sldChg chg="modSp add mod">
        <pc:chgData name="Katherina Pérez" userId="567f3722-3f34-4cf2-a831-403a4a756db3" providerId="ADAL" clId="{44A12B53-619E-4F3E-8A65-937AE39176D4}" dt="2022-07-13T18:18:50.986" v="2078" actId="20577"/>
        <pc:sldMkLst>
          <pc:docMk/>
          <pc:sldMk cId="583280767" sldId="285"/>
        </pc:sldMkLst>
        <pc:spChg chg="mod">
          <ac:chgData name="Katherina Pérez" userId="567f3722-3f34-4cf2-a831-403a4a756db3" providerId="ADAL" clId="{44A12B53-619E-4F3E-8A65-937AE39176D4}" dt="2022-07-13T18:14:55.521" v="1733" actId="6549"/>
          <ac:spMkLst>
            <pc:docMk/>
            <pc:sldMk cId="583280767" sldId="285"/>
            <ac:spMk id="11" creationId="{0A40849C-7EF3-E8BB-2830-BE3D11294B7A}"/>
          </ac:spMkLst>
        </pc:spChg>
        <pc:spChg chg="mod">
          <ac:chgData name="Katherina Pérez" userId="567f3722-3f34-4cf2-a831-403a4a756db3" providerId="ADAL" clId="{44A12B53-619E-4F3E-8A65-937AE39176D4}" dt="2022-07-13T18:18:50.986" v="2078" actId="20577"/>
          <ac:spMkLst>
            <pc:docMk/>
            <pc:sldMk cId="583280767" sldId="285"/>
            <ac:spMk id="13" creationId="{BA2C491B-478B-1D73-6445-926F3C59FBFF}"/>
          </ac:spMkLst>
        </pc:spChg>
      </pc:sldChg>
      <pc:sldChg chg="modSp add del">
        <pc:chgData name="Katherina Pérez" userId="567f3722-3f34-4cf2-a831-403a4a756db3" providerId="ADAL" clId="{44A12B53-619E-4F3E-8A65-937AE39176D4}" dt="2022-07-13T18:30:31.466" v="2118" actId="47"/>
        <pc:sldMkLst>
          <pc:docMk/>
          <pc:sldMk cId="2311528019" sldId="286"/>
        </pc:sldMkLst>
        <pc:spChg chg="mod">
          <ac:chgData name="Katherina Pérez" userId="567f3722-3f34-4cf2-a831-403a4a756db3" providerId="ADAL" clId="{44A12B53-619E-4F3E-8A65-937AE39176D4}" dt="2022-07-13T18:29:05.006" v="2085" actId="20577"/>
          <ac:spMkLst>
            <pc:docMk/>
            <pc:sldMk cId="2311528019" sldId="286"/>
            <ac:spMk id="11" creationId="{0A40849C-7EF3-E8BB-2830-BE3D11294B7A}"/>
          </ac:spMkLst>
        </pc:spChg>
      </pc:sldChg>
      <pc:sldChg chg="addSp delSp modSp add mod ord modAnim modCm">
        <pc:chgData name="Katherina Pérez" userId="567f3722-3f34-4cf2-a831-403a4a756db3" providerId="ADAL" clId="{44A12B53-619E-4F3E-8A65-937AE39176D4}" dt="2022-07-13T19:03:30.602" v="2373"/>
        <pc:sldMkLst>
          <pc:docMk/>
          <pc:sldMk cId="3040634758" sldId="287"/>
        </pc:sldMkLst>
        <pc:spChg chg="add del">
          <ac:chgData name="Katherina Pérez" userId="567f3722-3f34-4cf2-a831-403a4a756db3" providerId="ADAL" clId="{44A12B53-619E-4F3E-8A65-937AE39176D4}" dt="2022-07-13T18:29:52.425" v="2101" actId="22"/>
          <ac:spMkLst>
            <pc:docMk/>
            <pc:sldMk cId="3040634758" sldId="287"/>
            <ac:spMk id="10" creationId="{E296F68B-EA9A-F337-29C1-C10AA4BE4C92}"/>
          </ac:spMkLst>
        </pc:spChg>
        <pc:spChg chg="mod">
          <ac:chgData name="Katherina Pérez" userId="567f3722-3f34-4cf2-a831-403a4a756db3" providerId="ADAL" clId="{44A12B53-619E-4F3E-8A65-937AE39176D4}" dt="2022-07-13T18:30:24.166" v="2117" actId="20577"/>
          <ac:spMkLst>
            <pc:docMk/>
            <pc:sldMk cId="3040634758" sldId="287"/>
            <ac:spMk id="11" creationId="{0A40849C-7EF3-E8BB-2830-BE3D11294B7A}"/>
          </ac:spMkLst>
        </pc:spChg>
        <pc:spChg chg="del">
          <ac:chgData name="Katherina Pérez" userId="567f3722-3f34-4cf2-a831-403a4a756db3" providerId="ADAL" clId="{44A12B53-619E-4F3E-8A65-937AE39176D4}" dt="2022-07-13T18:29:30.096" v="2090" actId="478"/>
          <ac:spMkLst>
            <pc:docMk/>
            <pc:sldMk cId="3040634758" sldId="287"/>
            <ac:spMk id="13" creationId="{BA2C491B-478B-1D73-6445-926F3C59FBFF}"/>
          </ac:spMkLst>
        </pc:spChg>
        <pc:spChg chg="add mod">
          <ac:chgData name="Katherina Pérez" userId="567f3722-3f34-4cf2-a831-403a4a756db3" providerId="ADAL" clId="{44A12B53-619E-4F3E-8A65-937AE39176D4}" dt="2022-07-13T19:00:16.873" v="2312"/>
          <ac:spMkLst>
            <pc:docMk/>
            <pc:sldMk cId="3040634758" sldId="287"/>
            <ac:spMk id="14" creationId="{9F907FA9-7489-5CCE-108F-32A3C1E90E13}"/>
          </ac:spMkLst>
        </pc:spChg>
        <pc:spChg chg="add mod">
          <ac:chgData name="Katherina Pérez" userId="567f3722-3f34-4cf2-a831-403a4a756db3" providerId="ADAL" clId="{44A12B53-619E-4F3E-8A65-937AE39176D4}" dt="2022-07-13T19:00:16.873" v="2312"/>
          <ac:spMkLst>
            <pc:docMk/>
            <pc:sldMk cId="3040634758" sldId="287"/>
            <ac:spMk id="15" creationId="{A272F1BA-FC53-A821-A704-465D25CB0688}"/>
          </ac:spMkLst>
        </pc:spChg>
        <pc:spChg chg="add mod">
          <ac:chgData name="Katherina Pérez" userId="567f3722-3f34-4cf2-a831-403a4a756db3" providerId="ADAL" clId="{44A12B53-619E-4F3E-8A65-937AE39176D4}" dt="2022-07-13T19:00:16.873" v="2312"/>
          <ac:spMkLst>
            <pc:docMk/>
            <pc:sldMk cId="3040634758" sldId="287"/>
            <ac:spMk id="16" creationId="{2B270B14-9220-BE02-E469-195B4084C1DB}"/>
          </ac:spMkLst>
        </pc:spChg>
        <pc:spChg chg="add mod">
          <ac:chgData name="Katherina Pérez" userId="567f3722-3f34-4cf2-a831-403a4a756db3" providerId="ADAL" clId="{44A12B53-619E-4F3E-8A65-937AE39176D4}" dt="2022-07-13T19:00:16.873" v="2312"/>
          <ac:spMkLst>
            <pc:docMk/>
            <pc:sldMk cId="3040634758" sldId="287"/>
            <ac:spMk id="17" creationId="{E1B30089-2838-6EE3-7A13-8CB62C9729DB}"/>
          </ac:spMkLst>
        </pc:spChg>
        <pc:spChg chg="add mod">
          <ac:chgData name="Katherina Pérez" userId="567f3722-3f34-4cf2-a831-403a4a756db3" providerId="ADAL" clId="{44A12B53-619E-4F3E-8A65-937AE39176D4}" dt="2022-07-13T19:00:16.873" v="2312"/>
          <ac:spMkLst>
            <pc:docMk/>
            <pc:sldMk cId="3040634758" sldId="287"/>
            <ac:spMk id="18" creationId="{7A3AE1D5-2D87-6F23-F4C7-BDE6E30103F2}"/>
          </ac:spMkLst>
        </pc:spChg>
        <pc:spChg chg="add mod">
          <ac:chgData name="Katherina Pérez" userId="567f3722-3f34-4cf2-a831-403a4a756db3" providerId="ADAL" clId="{44A12B53-619E-4F3E-8A65-937AE39176D4}" dt="2022-07-13T19:00:16.873" v="2312"/>
          <ac:spMkLst>
            <pc:docMk/>
            <pc:sldMk cId="3040634758" sldId="287"/>
            <ac:spMk id="20" creationId="{3AD265BA-C6F0-505C-DB46-90238B81ED5D}"/>
          </ac:spMkLst>
        </pc:spChg>
        <pc:spChg chg="add mod">
          <ac:chgData name="Katherina Pérez" userId="567f3722-3f34-4cf2-a831-403a4a756db3" providerId="ADAL" clId="{44A12B53-619E-4F3E-8A65-937AE39176D4}" dt="2022-07-13T19:03:27.160" v="2372" actId="120"/>
          <ac:spMkLst>
            <pc:docMk/>
            <pc:sldMk cId="3040634758" sldId="287"/>
            <ac:spMk id="21" creationId="{490130BC-A398-E387-7816-34AB3B160C86}"/>
          </ac:spMkLst>
        </pc:spChg>
        <pc:spChg chg="del">
          <ac:chgData name="Katherina Pérez" userId="567f3722-3f34-4cf2-a831-403a4a756db3" providerId="ADAL" clId="{44A12B53-619E-4F3E-8A65-937AE39176D4}" dt="2022-07-13T18:29:30.096" v="2090" actId="478"/>
          <ac:spMkLst>
            <pc:docMk/>
            <pc:sldMk cId="3040634758" sldId="287"/>
            <ac:spMk id="24" creationId="{4A78DB89-DA54-BAC0-62D0-890CC771C594}"/>
          </ac:spMkLst>
        </pc:spChg>
        <pc:spChg chg="del">
          <ac:chgData name="Katherina Pérez" userId="567f3722-3f34-4cf2-a831-403a4a756db3" providerId="ADAL" clId="{44A12B53-619E-4F3E-8A65-937AE39176D4}" dt="2022-07-13T18:29:30.096" v="2090" actId="478"/>
          <ac:spMkLst>
            <pc:docMk/>
            <pc:sldMk cId="3040634758" sldId="287"/>
            <ac:spMk id="25" creationId="{3BE02C1A-1854-8B2F-B527-E4D829D8BE4B}"/>
          </ac:spMkLst>
        </pc:spChg>
        <pc:graphicFrameChg chg="add mod modGraphic">
          <ac:chgData name="Katherina Pérez" userId="567f3722-3f34-4cf2-a831-403a4a756db3" providerId="ADAL" clId="{44A12B53-619E-4F3E-8A65-937AE39176D4}" dt="2022-07-13T19:03:13.544" v="2347" actId="1076"/>
          <ac:graphicFrameMkLst>
            <pc:docMk/>
            <pc:sldMk cId="3040634758" sldId="287"/>
            <ac:graphicFrameMk id="19" creationId="{5D89A7B8-8E14-3206-9971-3CB9BEFCC6FE}"/>
          </ac:graphicFrameMkLst>
        </pc:graphicFrameChg>
        <pc:picChg chg="del">
          <ac:chgData name="Katherina Pérez" userId="567f3722-3f34-4cf2-a831-403a4a756db3" providerId="ADAL" clId="{44A12B53-619E-4F3E-8A65-937AE39176D4}" dt="2022-07-13T18:29:27.146" v="2089" actId="478"/>
          <ac:picMkLst>
            <pc:docMk/>
            <pc:sldMk cId="3040634758" sldId="287"/>
            <ac:picMk id="6" creationId="{0D30E9A7-628C-2BD0-A72B-13CD8B10A725}"/>
          </ac:picMkLst>
        </pc:picChg>
        <pc:picChg chg="add mod">
          <ac:chgData name="Katherina Pérez" userId="567f3722-3f34-4cf2-a831-403a4a756db3" providerId="ADAL" clId="{44A12B53-619E-4F3E-8A65-937AE39176D4}" dt="2022-07-13T19:00:16.873" v="2312"/>
          <ac:picMkLst>
            <pc:docMk/>
            <pc:sldMk cId="3040634758" sldId="287"/>
            <ac:picMk id="12" creationId="{B3E8CD16-05D8-CBFB-017A-FCA60CEEA679}"/>
          </ac:picMkLst>
        </pc:picChg>
      </pc:sldChg>
      <pc:sldChg chg="modSp add modAnim">
        <pc:chgData name="Katherina Pérez" userId="567f3722-3f34-4cf2-a831-403a4a756db3" providerId="ADAL" clId="{44A12B53-619E-4F3E-8A65-937AE39176D4}" dt="2022-07-13T18:31:48.236" v="2124" actId="20577"/>
        <pc:sldMkLst>
          <pc:docMk/>
          <pc:sldMk cId="1296574240" sldId="288"/>
        </pc:sldMkLst>
        <pc:spChg chg="mod">
          <ac:chgData name="Katherina Pérez" userId="567f3722-3f34-4cf2-a831-403a4a756db3" providerId="ADAL" clId="{44A12B53-619E-4F3E-8A65-937AE39176D4}" dt="2022-07-13T18:31:48.236" v="2124" actId="20577"/>
          <ac:spMkLst>
            <pc:docMk/>
            <pc:sldMk cId="1296574240" sldId="288"/>
            <ac:spMk id="11" creationId="{0A40849C-7EF3-E8BB-2830-BE3D11294B7A}"/>
          </ac:spMkLst>
        </pc:spChg>
      </pc:sldChg>
      <pc:sldChg chg="addSp delSp modSp add mod modAnim">
        <pc:chgData name="Katherina Pérez" userId="567f3722-3f34-4cf2-a831-403a4a756db3" providerId="ADAL" clId="{44A12B53-619E-4F3E-8A65-937AE39176D4}" dt="2022-07-13T18:51:07.615" v="2249" actId="20577"/>
        <pc:sldMkLst>
          <pc:docMk/>
          <pc:sldMk cId="3570378611" sldId="289"/>
        </pc:sldMkLst>
        <pc:spChg chg="add del">
          <ac:chgData name="Katherina Pérez" userId="567f3722-3f34-4cf2-a831-403a4a756db3" providerId="ADAL" clId="{44A12B53-619E-4F3E-8A65-937AE39176D4}" dt="2022-07-13T18:36:46.626" v="2131" actId="22"/>
          <ac:spMkLst>
            <pc:docMk/>
            <pc:sldMk cId="3570378611" sldId="289"/>
            <ac:spMk id="6" creationId="{DCE5746C-1D5F-E613-9ADB-6B6AA049E417}"/>
          </ac:spMkLst>
        </pc:spChg>
        <pc:spChg chg="mod">
          <ac:chgData name="Katherina Pérez" userId="567f3722-3f34-4cf2-a831-403a4a756db3" providerId="ADAL" clId="{44A12B53-619E-4F3E-8A65-937AE39176D4}" dt="2022-07-13T18:51:07.615" v="2249" actId="20577"/>
          <ac:spMkLst>
            <pc:docMk/>
            <pc:sldMk cId="3570378611" sldId="289"/>
            <ac:spMk id="11" creationId="{0A40849C-7EF3-E8BB-2830-BE3D11294B7A}"/>
          </ac:spMkLst>
        </pc:spChg>
      </pc:sldChg>
      <pc:sldChg chg="modSp add modAnim">
        <pc:chgData name="Katherina Pérez" userId="567f3722-3f34-4cf2-a831-403a4a756db3" providerId="ADAL" clId="{44A12B53-619E-4F3E-8A65-937AE39176D4}" dt="2022-07-13T18:51:11.405" v="2250" actId="20577"/>
        <pc:sldMkLst>
          <pc:docMk/>
          <pc:sldMk cId="2604613460" sldId="290"/>
        </pc:sldMkLst>
        <pc:spChg chg="mod">
          <ac:chgData name="Katherina Pérez" userId="567f3722-3f34-4cf2-a831-403a4a756db3" providerId="ADAL" clId="{44A12B53-619E-4F3E-8A65-937AE39176D4}" dt="2022-07-13T18:51:11.405" v="2250" actId="20577"/>
          <ac:spMkLst>
            <pc:docMk/>
            <pc:sldMk cId="2604613460" sldId="290"/>
            <ac:spMk id="11" creationId="{0A40849C-7EF3-E8BB-2830-BE3D11294B7A}"/>
          </ac:spMkLst>
        </pc:spChg>
      </pc:sldChg>
      <pc:sldChg chg="modSp add modAnim">
        <pc:chgData name="Katherina Pérez" userId="567f3722-3f34-4cf2-a831-403a4a756db3" providerId="ADAL" clId="{44A12B53-619E-4F3E-8A65-937AE39176D4}" dt="2022-07-13T18:51:17.025" v="2251" actId="20577"/>
        <pc:sldMkLst>
          <pc:docMk/>
          <pc:sldMk cId="1407232658" sldId="291"/>
        </pc:sldMkLst>
        <pc:spChg chg="mod">
          <ac:chgData name="Katherina Pérez" userId="567f3722-3f34-4cf2-a831-403a4a756db3" providerId="ADAL" clId="{44A12B53-619E-4F3E-8A65-937AE39176D4}" dt="2022-07-13T18:51:17.025" v="2251" actId="20577"/>
          <ac:spMkLst>
            <pc:docMk/>
            <pc:sldMk cId="1407232658" sldId="291"/>
            <ac:spMk id="11" creationId="{0A40849C-7EF3-E8BB-2830-BE3D11294B7A}"/>
          </ac:spMkLst>
        </pc:spChg>
      </pc:sldChg>
      <pc:sldChg chg="addSp delSp modSp add mod ord modAnim">
        <pc:chgData name="Katherina Pérez" userId="567f3722-3f34-4cf2-a831-403a4a756db3" providerId="ADAL" clId="{44A12B53-619E-4F3E-8A65-937AE39176D4}" dt="2022-07-13T18:51:27.654" v="2253" actId="20577"/>
        <pc:sldMkLst>
          <pc:docMk/>
          <pc:sldMk cId="2798339469" sldId="292"/>
        </pc:sldMkLst>
        <pc:spChg chg="add del">
          <ac:chgData name="Katherina Pérez" userId="567f3722-3f34-4cf2-a831-403a4a756db3" providerId="ADAL" clId="{44A12B53-619E-4F3E-8A65-937AE39176D4}" dt="2022-07-13T18:39:22.098" v="2158" actId="22"/>
          <ac:spMkLst>
            <pc:docMk/>
            <pc:sldMk cId="2798339469" sldId="292"/>
            <ac:spMk id="6" creationId="{456ED3E6-8A75-33C7-B732-6C6999FA3126}"/>
          </ac:spMkLst>
        </pc:spChg>
        <pc:spChg chg="add del">
          <ac:chgData name="Katherina Pérez" userId="567f3722-3f34-4cf2-a831-403a4a756db3" providerId="ADAL" clId="{44A12B53-619E-4F3E-8A65-937AE39176D4}" dt="2022-07-13T18:40:03.458" v="2167" actId="22"/>
          <ac:spMkLst>
            <pc:docMk/>
            <pc:sldMk cId="2798339469" sldId="292"/>
            <ac:spMk id="8" creationId="{BE427322-0C6C-2590-293A-75D6EA317B41}"/>
          </ac:spMkLst>
        </pc:spChg>
        <pc:spChg chg="mod">
          <ac:chgData name="Katherina Pérez" userId="567f3722-3f34-4cf2-a831-403a4a756db3" providerId="ADAL" clId="{44A12B53-619E-4F3E-8A65-937AE39176D4}" dt="2022-07-13T18:51:27.654" v="2253" actId="20577"/>
          <ac:spMkLst>
            <pc:docMk/>
            <pc:sldMk cId="2798339469" sldId="292"/>
            <ac:spMk id="11" creationId="{0A40849C-7EF3-E8BB-2830-BE3D11294B7A}"/>
          </ac:spMkLst>
        </pc:spChg>
      </pc:sldChg>
      <pc:sldChg chg="modSp add ord">
        <pc:chgData name="Katherina Pérez" userId="567f3722-3f34-4cf2-a831-403a4a756db3" providerId="ADAL" clId="{44A12B53-619E-4F3E-8A65-937AE39176D4}" dt="2022-07-13T18:51:24.585" v="2252" actId="20577"/>
        <pc:sldMkLst>
          <pc:docMk/>
          <pc:sldMk cId="3104517948" sldId="293"/>
        </pc:sldMkLst>
        <pc:spChg chg="mod">
          <ac:chgData name="Katherina Pérez" userId="567f3722-3f34-4cf2-a831-403a4a756db3" providerId="ADAL" clId="{44A12B53-619E-4F3E-8A65-937AE39176D4}" dt="2022-07-13T18:51:24.585" v="2252" actId="20577"/>
          <ac:spMkLst>
            <pc:docMk/>
            <pc:sldMk cId="3104517948" sldId="293"/>
            <ac:spMk id="11" creationId="{0A40849C-7EF3-E8BB-2830-BE3D11294B7A}"/>
          </ac:spMkLst>
        </pc:spChg>
      </pc:sldChg>
      <pc:sldChg chg="modSp add ord modAnim">
        <pc:chgData name="Katherina Pérez" userId="567f3722-3f34-4cf2-a831-403a4a756db3" providerId="ADAL" clId="{44A12B53-619E-4F3E-8A65-937AE39176D4}" dt="2022-07-13T18:51:33.956" v="2254" actId="20577"/>
        <pc:sldMkLst>
          <pc:docMk/>
          <pc:sldMk cId="3561063441" sldId="294"/>
        </pc:sldMkLst>
        <pc:spChg chg="mod">
          <ac:chgData name="Katherina Pérez" userId="567f3722-3f34-4cf2-a831-403a4a756db3" providerId="ADAL" clId="{44A12B53-619E-4F3E-8A65-937AE39176D4}" dt="2022-07-13T18:51:33.956" v="2254" actId="20577"/>
          <ac:spMkLst>
            <pc:docMk/>
            <pc:sldMk cId="3561063441" sldId="294"/>
            <ac:spMk id="11" creationId="{0A40849C-7EF3-E8BB-2830-BE3D11294B7A}"/>
          </ac:spMkLst>
        </pc:spChg>
      </pc:sldChg>
      <pc:sldChg chg="modSp add mod modAnim">
        <pc:chgData name="Katherina Pérez" userId="567f3722-3f34-4cf2-a831-403a4a756db3" providerId="ADAL" clId="{44A12B53-619E-4F3E-8A65-937AE39176D4}" dt="2022-07-13T18:51:37.205" v="2255" actId="20577"/>
        <pc:sldMkLst>
          <pc:docMk/>
          <pc:sldMk cId="632133032" sldId="295"/>
        </pc:sldMkLst>
        <pc:spChg chg="mod">
          <ac:chgData name="Katherina Pérez" userId="567f3722-3f34-4cf2-a831-403a4a756db3" providerId="ADAL" clId="{44A12B53-619E-4F3E-8A65-937AE39176D4}" dt="2022-07-13T18:51:37.205" v="2255" actId="20577"/>
          <ac:spMkLst>
            <pc:docMk/>
            <pc:sldMk cId="632133032" sldId="295"/>
            <ac:spMk id="11" creationId="{0A40849C-7EF3-E8BB-2830-BE3D11294B7A}"/>
          </ac:spMkLst>
        </pc:spChg>
      </pc:sldChg>
      <pc:sldChg chg="modSp add ord modAnim">
        <pc:chgData name="Katherina Pérez" userId="567f3722-3f34-4cf2-a831-403a4a756db3" providerId="ADAL" clId="{44A12B53-619E-4F3E-8A65-937AE39176D4}" dt="2022-07-13T18:51:42.385" v="2256" actId="20577"/>
        <pc:sldMkLst>
          <pc:docMk/>
          <pc:sldMk cId="715390241" sldId="296"/>
        </pc:sldMkLst>
        <pc:spChg chg="mod">
          <ac:chgData name="Katherina Pérez" userId="567f3722-3f34-4cf2-a831-403a4a756db3" providerId="ADAL" clId="{44A12B53-619E-4F3E-8A65-937AE39176D4}" dt="2022-07-13T18:51:42.385" v="2256" actId="20577"/>
          <ac:spMkLst>
            <pc:docMk/>
            <pc:sldMk cId="715390241" sldId="296"/>
            <ac:spMk id="11" creationId="{0A40849C-7EF3-E8BB-2830-BE3D11294B7A}"/>
          </ac:spMkLst>
        </pc:spChg>
      </pc:sldChg>
      <pc:sldChg chg="modSp add modAnim">
        <pc:chgData name="Katherina Pérez" userId="567f3722-3f34-4cf2-a831-403a4a756db3" providerId="ADAL" clId="{44A12B53-619E-4F3E-8A65-937AE39176D4}" dt="2022-07-13T18:43:38.410" v="2208"/>
        <pc:sldMkLst>
          <pc:docMk/>
          <pc:sldMk cId="4265631050" sldId="297"/>
        </pc:sldMkLst>
        <pc:spChg chg="mod">
          <ac:chgData name="Katherina Pérez" userId="567f3722-3f34-4cf2-a831-403a4a756db3" providerId="ADAL" clId="{44A12B53-619E-4F3E-8A65-937AE39176D4}" dt="2022-07-13T18:43:37.442" v="2207"/>
          <ac:spMkLst>
            <pc:docMk/>
            <pc:sldMk cId="4265631050" sldId="297"/>
            <ac:spMk id="11" creationId="{0A40849C-7EF3-E8BB-2830-BE3D11294B7A}"/>
          </ac:spMkLst>
        </pc:spChg>
      </pc:sldChg>
      <pc:sldChg chg="modSp add modAnim">
        <pc:chgData name="Katherina Pérez" userId="567f3722-3f34-4cf2-a831-403a4a756db3" providerId="ADAL" clId="{44A12B53-619E-4F3E-8A65-937AE39176D4}" dt="2022-07-13T18:44:14.494" v="2213" actId="20577"/>
        <pc:sldMkLst>
          <pc:docMk/>
          <pc:sldMk cId="3676721392" sldId="298"/>
        </pc:sldMkLst>
        <pc:spChg chg="mod">
          <ac:chgData name="Katherina Pérez" userId="567f3722-3f34-4cf2-a831-403a4a756db3" providerId="ADAL" clId="{44A12B53-619E-4F3E-8A65-937AE39176D4}" dt="2022-07-13T18:44:14.494" v="2213" actId="20577"/>
          <ac:spMkLst>
            <pc:docMk/>
            <pc:sldMk cId="3676721392" sldId="298"/>
            <ac:spMk id="11" creationId="{0A40849C-7EF3-E8BB-2830-BE3D11294B7A}"/>
          </ac:spMkLst>
        </pc:spChg>
      </pc:sldChg>
      <pc:sldChg chg="modSp add modAnim">
        <pc:chgData name="Katherina Pérez" userId="567f3722-3f34-4cf2-a831-403a4a756db3" providerId="ADAL" clId="{44A12B53-619E-4F3E-8A65-937AE39176D4}" dt="2022-07-13T18:44:33.626" v="2220"/>
        <pc:sldMkLst>
          <pc:docMk/>
          <pc:sldMk cId="2024111248" sldId="299"/>
        </pc:sldMkLst>
        <pc:spChg chg="mod">
          <ac:chgData name="Katherina Pérez" userId="567f3722-3f34-4cf2-a831-403a4a756db3" providerId="ADAL" clId="{44A12B53-619E-4F3E-8A65-937AE39176D4}" dt="2022-07-13T18:44:32.498" v="2219"/>
          <ac:spMkLst>
            <pc:docMk/>
            <pc:sldMk cId="2024111248" sldId="299"/>
            <ac:spMk id="11" creationId="{0A40849C-7EF3-E8BB-2830-BE3D11294B7A}"/>
          </ac:spMkLst>
        </pc:spChg>
      </pc:sldChg>
      <pc:sldChg chg="modSp add modAnim">
        <pc:chgData name="Katherina Pérez" userId="567f3722-3f34-4cf2-a831-403a4a756db3" providerId="ADAL" clId="{44A12B53-619E-4F3E-8A65-937AE39176D4}" dt="2022-07-13T18:44:51.743" v="2225" actId="20577"/>
        <pc:sldMkLst>
          <pc:docMk/>
          <pc:sldMk cId="1462263860" sldId="300"/>
        </pc:sldMkLst>
        <pc:spChg chg="mod">
          <ac:chgData name="Katherina Pérez" userId="567f3722-3f34-4cf2-a831-403a4a756db3" providerId="ADAL" clId="{44A12B53-619E-4F3E-8A65-937AE39176D4}" dt="2022-07-13T18:44:51.743" v="2225" actId="20577"/>
          <ac:spMkLst>
            <pc:docMk/>
            <pc:sldMk cId="1462263860" sldId="300"/>
            <ac:spMk id="11" creationId="{0A40849C-7EF3-E8BB-2830-BE3D11294B7A}"/>
          </ac:spMkLst>
        </pc:spChg>
      </pc:sldChg>
      <pc:sldChg chg="modSp add ord modAnim">
        <pc:chgData name="Katherina Pérez" userId="567f3722-3f34-4cf2-a831-403a4a756db3" providerId="ADAL" clId="{44A12B53-619E-4F3E-8A65-937AE39176D4}" dt="2022-07-13T18:49:49.535" v="2236" actId="20577"/>
        <pc:sldMkLst>
          <pc:docMk/>
          <pc:sldMk cId="28073296" sldId="301"/>
        </pc:sldMkLst>
        <pc:spChg chg="mod">
          <ac:chgData name="Katherina Pérez" userId="567f3722-3f34-4cf2-a831-403a4a756db3" providerId="ADAL" clId="{44A12B53-619E-4F3E-8A65-937AE39176D4}" dt="2022-07-13T18:49:49.535" v="2236" actId="20577"/>
          <ac:spMkLst>
            <pc:docMk/>
            <pc:sldMk cId="28073296" sldId="301"/>
            <ac:spMk id="11" creationId="{0A40849C-7EF3-E8BB-2830-BE3D11294B7A}"/>
          </ac:spMkLst>
        </pc:spChg>
      </pc:sldChg>
      <pc:sldChg chg="modSp add modAnim">
        <pc:chgData name="Katherina Pérez" userId="567f3722-3f34-4cf2-a831-403a4a756db3" providerId="ADAL" clId="{44A12B53-619E-4F3E-8A65-937AE39176D4}" dt="2022-07-13T18:50:11.355" v="2241" actId="20577"/>
        <pc:sldMkLst>
          <pc:docMk/>
          <pc:sldMk cId="4101105349" sldId="302"/>
        </pc:sldMkLst>
        <pc:spChg chg="mod">
          <ac:chgData name="Katherina Pérez" userId="567f3722-3f34-4cf2-a831-403a4a756db3" providerId="ADAL" clId="{44A12B53-619E-4F3E-8A65-937AE39176D4}" dt="2022-07-13T18:50:11.355" v="2241" actId="20577"/>
          <ac:spMkLst>
            <pc:docMk/>
            <pc:sldMk cId="4101105349" sldId="302"/>
            <ac:spMk id="11" creationId="{0A40849C-7EF3-E8BB-2830-BE3D11294B7A}"/>
          </ac:spMkLst>
        </pc:spChg>
      </pc:sldChg>
      <pc:sldChg chg="modSp add modAnim">
        <pc:chgData name="Katherina Pérez" userId="567f3722-3f34-4cf2-a831-403a4a756db3" providerId="ADAL" clId="{44A12B53-619E-4F3E-8A65-937AE39176D4}" dt="2022-07-13T18:50:24.084" v="2248" actId="20577"/>
        <pc:sldMkLst>
          <pc:docMk/>
          <pc:sldMk cId="4224420194" sldId="303"/>
        </pc:sldMkLst>
        <pc:spChg chg="mod">
          <ac:chgData name="Katherina Pérez" userId="567f3722-3f34-4cf2-a831-403a4a756db3" providerId="ADAL" clId="{44A12B53-619E-4F3E-8A65-937AE39176D4}" dt="2022-07-13T18:50:24.084" v="2248" actId="20577"/>
          <ac:spMkLst>
            <pc:docMk/>
            <pc:sldMk cId="4224420194" sldId="303"/>
            <ac:spMk id="11" creationId="{0A40849C-7EF3-E8BB-2830-BE3D11294B7A}"/>
          </ac:spMkLst>
        </pc:spChg>
      </pc:sldChg>
      <pc:sldChg chg="delSp modSp add mod ord">
        <pc:chgData name="Katherina Pérez" userId="567f3722-3f34-4cf2-a831-403a4a756db3" providerId="ADAL" clId="{44A12B53-619E-4F3E-8A65-937AE39176D4}" dt="2022-07-13T18:59:09.224" v="2308" actId="20577"/>
        <pc:sldMkLst>
          <pc:docMk/>
          <pc:sldMk cId="391036848" sldId="304"/>
        </pc:sldMkLst>
        <pc:spChg chg="mod">
          <ac:chgData name="Katherina Pérez" userId="567f3722-3f34-4cf2-a831-403a4a756db3" providerId="ADAL" clId="{44A12B53-619E-4F3E-8A65-937AE39176D4}" dt="2022-07-13T18:59:09.224" v="2308" actId="20577"/>
          <ac:spMkLst>
            <pc:docMk/>
            <pc:sldMk cId="391036848" sldId="304"/>
            <ac:spMk id="11" creationId="{0A40849C-7EF3-E8BB-2830-BE3D11294B7A}"/>
          </ac:spMkLst>
        </pc:spChg>
        <pc:spChg chg="del">
          <ac:chgData name="Katherina Pérez" userId="567f3722-3f34-4cf2-a831-403a4a756db3" providerId="ADAL" clId="{44A12B53-619E-4F3E-8A65-937AE39176D4}" dt="2022-07-13T18:58:52.924" v="2260" actId="478"/>
          <ac:spMkLst>
            <pc:docMk/>
            <pc:sldMk cId="391036848" sldId="304"/>
            <ac:spMk id="13" creationId="{BA2C491B-478B-1D73-6445-926F3C59FBFF}"/>
          </ac:spMkLst>
        </pc:spChg>
      </pc:sldChg>
      <pc:sldChg chg="addSp delSp modSp add mod delCm">
        <pc:chgData name="Katherina Pérez" userId="567f3722-3f34-4cf2-a831-403a4a756db3" providerId="ADAL" clId="{44A12B53-619E-4F3E-8A65-937AE39176D4}" dt="2022-07-13T19:05:15.211" v="2378"/>
        <pc:sldMkLst>
          <pc:docMk/>
          <pc:sldMk cId="71901314" sldId="305"/>
        </pc:sldMkLst>
        <pc:spChg chg="del">
          <ac:chgData name="Katherina Pérez" userId="567f3722-3f34-4cf2-a831-403a4a756db3" providerId="ADAL" clId="{44A12B53-619E-4F3E-8A65-937AE39176D4}" dt="2022-07-13T19:04:37.614" v="2375" actId="478"/>
          <ac:spMkLst>
            <pc:docMk/>
            <pc:sldMk cId="71901314" sldId="305"/>
            <ac:spMk id="14" creationId="{9F907FA9-7489-5CCE-108F-32A3C1E90E13}"/>
          </ac:spMkLst>
        </pc:spChg>
        <pc:spChg chg="del">
          <ac:chgData name="Katherina Pérez" userId="567f3722-3f34-4cf2-a831-403a4a756db3" providerId="ADAL" clId="{44A12B53-619E-4F3E-8A65-937AE39176D4}" dt="2022-07-13T19:04:37.614" v="2375" actId="478"/>
          <ac:spMkLst>
            <pc:docMk/>
            <pc:sldMk cId="71901314" sldId="305"/>
            <ac:spMk id="15" creationId="{A272F1BA-FC53-A821-A704-465D25CB0688}"/>
          </ac:spMkLst>
        </pc:spChg>
        <pc:spChg chg="del">
          <ac:chgData name="Katherina Pérez" userId="567f3722-3f34-4cf2-a831-403a4a756db3" providerId="ADAL" clId="{44A12B53-619E-4F3E-8A65-937AE39176D4}" dt="2022-07-13T19:04:37.614" v="2375" actId="478"/>
          <ac:spMkLst>
            <pc:docMk/>
            <pc:sldMk cId="71901314" sldId="305"/>
            <ac:spMk id="16" creationId="{2B270B14-9220-BE02-E469-195B4084C1DB}"/>
          </ac:spMkLst>
        </pc:spChg>
        <pc:spChg chg="del">
          <ac:chgData name="Katherina Pérez" userId="567f3722-3f34-4cf2-a831-403a4a756db3" providerId="ADAL" clId="{44A12B53-619E-4F3E-8A65-937AE39176D4}" dt="2022-07-13T19:04:37.614" v="2375" actId="478"/>
          <ac:spMkLst>
            <pc:docMk/>
            <pc:sldMk cId="71901314" sldId="305"/>
            <ac:spMk id="17" creationId="{E1B30089-2838-6EE3-7A13-8CB62C9729DB}"/>
          </ac:spMkLst>
        </pc:spChg>
        <pc:spChg chg="del">
          <ac:chgData name="Katherina Pérez" userId="567f3722-3f34-4cf2-a831-403a4a756db3" providerId="ADAL" clId="{44A12B53-619E-4F3E-8A65-937AE39176D4}" dt="2022-07-13T19:04:37.614" v="2375" actId="478"/>
          <ac:spMkLst>
            <pc:docMk/>
            <pc:sldMk cId="71901314" sldId="305"/>
            <ac:spMk id="18" creationId="{7A3AE1D5-2D87-6F23-F4C7-BDE6E30103F2}"/>
          </ac:spMkLst>
        </pc:spChg>
        <pc:spChg chg="del">
          <ac:chgData name="Katherina Pérez" userId="567f3722-3f34-4cf2-a831-403a4a756db3" providerId="ADAL" clId="{44A12B53-619E-4F3E-8A65-937AE39176D4}" dt="2022-07-13T19:04:37.614" v="2375" actId="478"/>
          <ac:spMkLst>
            <pc:docMk/>
            <pc:sldMk cId="71901314" sldId="305"/>
            <ac:spMk id="20" creationId="{3AD265BA-C6F0-505C-DB46-90238B81ED5D}"/>
          </ac:spMkLst>
        </pc:spChg>
        <pc:spChg chg="add mod">
          <ac:chgData name="Katherina Pérez" userId="567f3722-3f34-4cf2-a831-403a4a756db3" providerId="ADAL" clId="{44A12B53-619E-4F3E-8A65-937AE39176D4}" dt="2022-07-13T19:05:15.211" v="2378"/>
          <ac:spMkLst>
            <pc:docMk/>
            <pc:sldMk cId="71901314" sldId="305"/>
            <ac:spMk id="26" creationId="{24A0C2EC-75A4-3DF9-6ABA-0D8CF0DEA91D}"/>
          </ac:spMkLst>
        </pc:spChg>
        <pc:spChg chg="add mod">
          <ac:chgData name="Katherina Pérez" userId="567f3722-3f34-4cf2-a831-403a4a756db3" providerId="ADAL" clId="{44A12B53-619E-4F3E-8A65-937AE39176D4}" dt="2022-07-13T19:05:15.211" v="2378"/>
          <ac:spMkLst>
            <pc:docMk/>
            <pc:sldMk cId="71901314" sldId="305"/>
            <ac:spMk id="27" creationId="{29D7BFFC-C8A6-C1D1-3867-41A1D3595699}"/>
          </ac:spMkLst>
        </pc:spChg>
        <pc:spChg chg="add mod">
          <ac:chgData name="Katherina Pérez" userId="567f3722-3f34-4cf2-a831-403a4a756db3" providerId="ADAL" clId="{44A12B53-619E-4F3E-8A65-937AE39176D4}" dt="2022-07-13T19:05:15.211" v="2378"/>
          <ac:spMkLst>
            <pc:docMk/>
            <pc:sldMk cId="71901314" sldId="305"/>
            <ac:spMk id="28" creationId="{85EE3528-3DD7-4835-737B-03168D720A4F}"/>
          </ac:spMkLst>
        </pc:spChg>
        <pc:graphicFrameChg chg="del">
          <ac:chgData name="Katherina Pérez" userId="567f3722-3f34-4cf2-a831-403a4a756db3" providerId="ADAL" clId="{44A12B53-619E-4F3E-8A65-937AE39176D4}" dt="2022-07-13T19:04:37.614" v="2375" actId="478"/>
          <ac:graphicFrameMkLst>
            <pc:docMk/>
            <pc:sldMk cId="71901314" sldId="305"/>
            <ac:graphicFrameMk id="19" creationId="{5D89A7B8-8E14-3206-9971-3CB9BEFCC6FE}"/>
          </ac:graphicFrameMkLst>
        </pc:graphicFrameChg>
        <pc:picChg chg="del">
          <ac:chgData name="Katherina Pérez" userId="567f3722-3f34-4cf2-a831-403a4a756db3" providerId="ADAL" clId="{44A12B53-619E-4F3E-8A65-937AE39176D4}" dt="2022-07-13T19:04:39.748" v="2376" actId="478"/>
          <ac:picMkLst>
            <pc:docMk/>
            <pc:sldMk cId="71901314" sldId="305"/>
            <ac:picMk id="12" creationId="{B3E8CD16-05D8-CBFB-017A-FCA60CEEA679}"/>
          </ac:picMkLst>
        </pc:picChg>
        <pc:picChg chg="add mod">
          <ac:chgData name="Katherina Pérez" userId="567f3722-3f34-4cf2-a831-403a4a756db3" providerId="ADAL" clId="{44A12B53-619E-4F3E-8A65-937AE39176D4}" dt="2022-07-13T19:05:15.211" v="2378"/>
          <ac:picMkLst>
            <pc:docMk/>
            <pc:sldMk cId="71901314" sldId="305"/>
            <ac:picMk id="22" creationId="{06C2C8CF-732D-647A-FEC1-E88439B6F7CB}"/>
          </ac:picMkLst>
        </pc:picChg>
        <pc:picChg chg="add mod">
          <ac:chgData name="Katherina Pérez" userId="567f3722-3f34-4cf2-a831-403a4a756db3" providerId="ADAL" clId="{44A12B53-619E-4F3E-8A65-937AE39176D4}" dt="2022-07-13T19:05:15.211" v="2378"/>
          <ac:picMkLst>
            <pc:docMk/>
            <pc:sldMk cId="71901314" sldId="305"/>
            <ac:picMk id="23" creationId="{E9E37998-09B9-5C01-03BB-F21C0DF09F87}"/>
          </ac:picMkLst>
        </pc:picChg>
        <pc:picChg chg="add mod">
          <ac:chgData name="Katherina Pérez" userId="567f3722-3f34-4cf2-a831-403a4a756db3" providerId="ADAL" clId="{44A12B53-619E-4F3E-8A65-937AE39176D4}" dt="2022-07-13T19:05:15.211" v="2378"/>
          <ac:picMkLst>
            <pc:docMk/>
            <pc:sldMk cId="71901314" sldId="305"/>
            <ac:picMk id="24" creationId="{142C4DB9-78A1-CA11-543B-14C13E540B67}"/>
          </ac:picMkLst>
        </pc:picChg>
        <pc:picChg chg="add mod">
          <ac:chgData name="Katherina Pérez" userId="567f3722-3f34-4cf2-a831-403a4a756db3" providerId="ADAL" clId="{44A12B53-619E-4F3E-8A65-937AE39176D4}" dt="2022-07-13T19:05:15.211" v="2378"/>
          <ac:picMkLst>
            <pc:docMk/>
            <pc:sldMk cId="71901314" sldId="305"/>
            <ac:picMk id="25" creationId="{BFD76C5D-FE30-20DF-B92B-AF7947235722}"/>
          </ac:picMkLst>
        </pc:picChg>
      </pc:sldChg>
    </pc:docChg>
  </pc:docChgLst>
  <pc:docChgLst>
    <pc:chgData name="Diego Larraín" userId="3a587e5d-bfd7-48da-b3d1-2b263d72ea58" providerId="ADAL" clId="{32B46811-EB99-428A-A8FB-D9BF8293BCDB}"/>
    <pc:docChg chg="undo custSel addSld delSld modSld sldOrd">
      <pc:chgData name="Diego Larraín" userId="3a587e5d-bfd7-48da-b3d1-2b263d72ea58" providerId="ADAL" clId="{32B46811-EB99-428A-A8FB-D9BF8293BCDB}" dt="2022-07-21T13:54:22.070" v="13192" actId="20577"/>
      <pc:docMkLst>
        <pc:docMk/>
      </pc:docMkLst>
      <pc:sldChg chg="modSp mod modCm">
        <pc:chgData name="Diego Larraín" userId="3a587e5d-bfd7-48da-b3d1-2b263d72ea58" providerId="ADAL" clId="{32B46811-EB99-428A-A8FB-D9BF8293BCDB}" dt="2022-07-21T13:54:22.070" v="13192" actId="20577"/>
        <pc:sldMkLst>
          <pc:docMk/>
          <pc:sldMk cId="714975741" sldId="257"/>
        </pc:sldMkLst>
        <pc:spChg chg="mod">
          <ac:chgData name="Diego Larraín" userId="3a587e5d-bfd7-48da-b3d1-2b263d72ea58" providerId="ADAL" clId="{32B46811-EB99-428A-A8FB-D9BF8293BCDB}" dt="2022-07-21T13:54:22.070" v="13192" actId="20577"/>
          <ac:spMkLst>
            <pc:docMk/>
            <pc:sldMk cId="714975741" sldId="257"/>
            <ac:spMk id="13" creationId="{BD619B4F-50B7-1D94-F66A-512DF3EB608A}"/>
          </ac:spMkLst>
        </pc:spChg>
      </pc:sldChg>
      <pc:sldChg chg="modSp mod delCm">
        <pc:chgData name="Diego Larraín" userId="3a587e5d-bfd7-48da-b3d1-2b263d72ea58" providerId="ADAL" clId="{32B46811-EB99-428A-A8FB-D9BF8293BCDB}" dt="2022-07-14T18:40:25.592" v="5692" actId="1076"/>
        <pc:sldMkLst>
          <pc:docMk/>
          <pc:sldMk cId="2823126577" sldId="261"/>
        </pc:sldMkLst>
        <pc:spChg chg="mod">
          <ac:chgData name="Diego Larraín" userId="3a587e5d-bfd7-48da-b3d1-2b263d72ea58" providerId="ADAL" clId="{32B46811-EB99-428A-A8FB-D9BF8293BCDB}" dt="2022-07-14T18:40:04.614" v="5690" actId="20577"/>
          <ac:spMkLst>
            <pc:docMk/>
            <pc:sldMk cId="2823126577" sldId="261"/>
            <ac:spMk id="11" creationId="{0A40849C-7EF3-E8BB-2830-BE3D11294B7A}"/>
          </ac:spMkLst>
        </pc:spChg>
        <pc:spChg chg="mod">
          <ac:chgData name="Diego Larraín" userId="3a587e5d-bfd7-48da-b3d1-2b263d72ea58" providerId="ADAL" clId="{32B46811-EB99-428A-A8FB-D9BF8293BCDB}" dt="2022-07-14T16:30:50.640" v="5565" actId="1076"/>
          <ac:spMkLst>
            <pc:docMk/>
            <pc:sldMk cId="2823126577" sldId="261"/>
            <ac:spMk id="12" creationId="{078D9B6B-2EF2-EB48-0058-67C875AEA7E7}"/>
          </ac:spMkLst>
        </pc:spChg>
        <pc:graphicFrameChg chg="mod modGraphic">
          <ac:chgData name="Diego Larraín" userId="3a587e5d-bfd7-48da-b3d1-2b263d72ea58" providerId="ADAL" clId="{32B46811-EB99-428A-A8FB-D9BF8293BCDB}" dt="2022-07-14T18:40:25.592" v="5692" actId="1076"/>
          <ac:graphicFrameMkLst>
            <pc:docMk/>
            <pc:sldMk cId="2823126577" sldId="261"/>
            <ac:graphicFrameMk id="6" creationId="{69756DF4-90A2-E0BB-6790-C793B56686D2}"/>
          </ac:graphicFrameMkLst>
        </pc:graphicFrameChg>
      </pc:sldChg>
      <pc:sldChg chg="addCm modCm">
        <pc:chgData name="Diego Larraín" userId="3a587e5d-bfd7-48da-b3d1-2b263d72ea58" providerId="ADAL" clId="{32B46811-EB99-428A-A8FB-D9BF8293BCDB}" dt="2022-07-13T18:59:54.123" v="1700" actId="2056"/>
        <pc:sldMkLst>
          <pc:docMk/>
          <pc:sldMk cId="3309388942" sldId="262"/>
        </pc:sldMkLst>
      </pc:sldChg>
      <pc:sldChg chg="mod modShow">
        <pc:chgData name="Diego Larraín" userId="3a587e5d-bfd7-48da-b3d1-2b263d72ea58" providerId="ADAL" clId="{32B46811-EB99-428A-A8FB-D9BF8293BCDB}" dt="2022-07-13T20:53:32.121" v="3625" actId="729"/>
        <pc:sldMkLst>
          <pc:docMk/>
          <pc:sldMk cId="683670267" sldId="264"/>
        </pc:sldMkLst>
      </pc:sldChg>
      <pc:sldChg chg="mod modShow">
        <pc:chgData name="Diego Larraín" userId="3a587e5d-bfd7-48da-b3d1-2b263d72ea58" providerId="ADAL" clId="{32B46811-EB99-428A-A8FB-D9BF8293BCDB}" dt="2022-07-13T19:33:13.275" v="1880" actId="729"/>
        <pc:sldMkLst>
          <pc:docMk/>
          <pc:sldMk cId="1142227854" sldId="265"/>
        </pc:sldMkLst>
      </pc:sldChg>
      <pc:sldChg chg="mod modShow">
        <pc:chgData name="Diego Larraín" userId="3a587e5d-bfd7-48da-b3d1-2b263d72ea58" providerId="ADAL" clId="{32B46811-EB99-428A-A8FB-D9BF8293BCDB}" dt="2022-07-14T14:56:52.677" v="5203" actId="729"/>
        <pc:sldMkLst>
          <pc:docMk/>
          <pc:sldMk cId="784059409" sldId="267"/>
        </pc:sldMkLst>
      </pc:sldChg>
      <pc:sldChg chg="mod modShow">
        <pc:chgData name="Diego Larraín" userId="3a587e5d-bfd7-48da-b3d1-2b263d72ea58" providerId="ADAL" clId="{32B46811-EB99-428A-A8FB-D9BF8293BCDB}" dt="2022-07-13T20:53:22.767" v="3624" actId="729"/>
        <pc:sldMkLst>
          <pc:docMk/>
          <pc:sldMk cId="2192721460" sldId="268"/>
        </pc:sldMkLst>
      </pc:sldChg>
      <pc:sldChg chg="mod modShow">
        <pc:chgData name="Diego Larraín" userId="3a587e5d-bfd7-48da-b3d1-2b263d72ea58" providerId="ADAL" clId="{32B46811-EB99-428A-A8FB-D9BF8293BCDB}" dt="2022-07-21T13:41:41.781" v="12668" actId="729"/>
        <pc:sldMkLst>
          <pc:docMk/>
          <pc:sldMk cId="3627028760" sldId="269"/>
        </pc:sldMkLst>
      </pc:sldChg>
      <pc:sldChg chg="mod modShow">
        <pc:chgData name="Diego Larraín" userId="3a587e5d-bfd7-48da-b3d1-2b263d72ea58" providerId="ADAL" clId="{32B46811-EB99-428A-A8FB-D9BF8293BCDB}" dt="2022-07-21T13:41:39.688" v="12667" actId="729"/>
        <pc:sldMkLst>
          <pc:docMk/>
          <pc:sldMk cId="704395718" sldId="270"/>
        </pc:sldMkLst>
      </pc:sldChg>
      <pc:sldChg chg="mod modShow">
        <pc:chgData name="Diego Larraín" userId="3a587e5d-bfd7-48da-b3d1-2b263d72ea58" providerId="ADAL" clId="{32B46811-EB99-428A-A8FB-D9BF8293BCDB}" dt="2022-07-13T20:53:34.450" v="3626" actId="729"/>
        <pc:sldMkLst>
          <pc:docMk/>
          <pc:sldMk cId="2197923256" sldId="271"/>
        </pc:sldMkLst>
      </pc:sldChg>
      <pc:sldChg chg="mod modShow">
        <pc:chgData name="Diego Larraín" userId="3a587e5d-bfd7-48da-b3d1-2b263d72ea58" providerId="ADAL" clId="{32B46811-EB99-428A-A8FB-D9BF8293BCDB}" dt="2022-07-13T19:33:16.881" v="1881" actId="729"/>
        <pc:sldMkLst>
          <pc:docMk/>
          <pc:sldMk cId="2927282668" sldId="272"/>
        </pc:sldMkLst>
      </pc:sldChg>
      <pc:sldChg chg="mod modShow">
        <pc:chgData name="Diego Larraín" userId="3a587e5d-bfd7-48da-b3d1-2b263d72ea58" providerId="ADAL" clId="{32B46811-EB99-428A-A8FB-D9BF8293BCDB}" dt="2022-07-21T13:41:44.274" v="12669" actId="729"/>
        <pc:sldMkLst>
          <pc:docMk/>
          <pc:sldMk cId="1231266248" sldId="273"/>
        </pc:sldMkLst>
      </pc:sldChg>
      <pc:sldChg chg="mod modShow">
        <pc:chgData name="Diego Larraín" userId="3a587e5d-bfd7-48da-b3d1-2b263d72ea58" providerId="ADAL" clId="{32B46811-EB99-428A-A8FB-D9BF8293BCDB}" dt="2022-07-14T14:57:02.967" v="5205" actId="729"/>
        <pc:sldMkLst>
          <pc:docMk/>
          <pc:sldMk cId="3306032335" sldId="274"/>
        </pc:sldMkLst>
      </pc:sldChg>
      <pc:sldChg chg="mod modShow">
        <pc:chgData name="Diego Larraín" userId="3a587e5d-bfd7-48da-b3d1-2b263d72ea58" providerId="ADAL" clId="{32B46811-EB99-428A-A8FB-D9BF8293BCDB}" dt="2022-07-13T20:53:37.582" v="3627" actId="729"/>
        <pc:sldMkLst>
          <pc:docMk/>
          <pc:sldMk cId="4237751614" sldId="275"/>
        </pc:sldMkLst>
      </pc:sldChg>
      <pc:sldChg chg="mod modShow">
        <pc:chgData name="Diego Larraín" userId="3a587e5d-bfd7-48da-b3d1-2b263d72ea58" providerId="ADAL" clId="{32B46811-EB99-428A-A8FB-D9BF8293BCDB}" dt="2022-07-13T19:33:19.778" v="1882" actId="729"/>
        <pc:sldMkLst>
          <pc:docMk/>
          <pc:sldMk cId="1584422936" sldId="276"/>
        </pc:sldMkLst>
      </pc:sldChg>
      <pc:sldChg chg="mod modShow">
        <pc:chgData name="Diego Larraín" userId="3a587e5d-bfd7-48da-b3d1-2b263d72ea58" providerId="ADAL" clId="{32B46811-EB99-428A-A8FB-D9BF8293BCDB}" dt="2022-07-21T13:41:46.878" v="12670" actId="729"/>
        <pc:sldMkLst>
          <pc:docMk/>
          <pc:sldMk cId="1170420289" sldId="277"/>
        </pc:sldMkLst>
      </pc:sldChg>
      <pc:sldChg chg="mod modShow">
        <pc:chgData name="Diego Larraín" userId="3a587e5d-bfd7-48da-b3d1-2b263d72ea58" providerId="ADAL" clId="{32B46811-EB99-428A-A8FB-D9BF8293BCDB}" dt="2022-07-14T14:56:57.123" v="5204" actId="729"/>
        <pc:sldMkLst>
          <pc:docMk/>
          <pc:sldMk cId="101181181" sldId="278"/>
        </pc:sldMkLst>
      </pc:sldChg>
      <pc:sldChg chg="mod modShow">
        <pc:chgData name="Diego Larraín" userId="3a587e5d-bfd7-48da-b3d1-2b263d72ea58" providerId="ADAL" clId="{32B46811-EB99-428A-A8FB-D9BF8293BCDB}" dt="2022-07-13T20:53:20.305" v="3623" actId="729"/>
        <pc:sldMkLst>
          <pc:docMk/>
          <pc:sldMk cId="3956057849" sldId="279"/>
        </pc:sldMkLst>
      </pc:sldChg>
      <pc:sldChg chg="addSp delSp modSp add mod modAnim">
        <pc:chgData name="Diego Larraín" userId="3a587e5d-bfd7-48da-b3d1-2b263d72ea58" providerId="ADAL" clId="{32B46811-EB99-428A-A8FB-D9BF8293BCDB}" dt="2022-07-14T20:18:50.004" v="8091" actId="1036"/>
        <pc:sldMkLst>
          <pc:docMk/>
          <pc:sldMk cId="4260266905" sldId="280"/>
        </pc:sldMkLst>
        <pc:spChg chg="del">
          <ac:chgData name="Diego Larraín" userId="3a587e5d-bfd7-48da-b3d1-2b263d72ea58" providerId="ADAL" clId="{32B46811-EB99-428A-A8FB-D9BF8293BCDB}" dt="2022-07-13T16:35:04.594" v="56" actId="478"/>
          <ac:spMkLst>
            <pc:docMk/>
            <pc:sldMk cId="4260266905" sldId="280"/>
            <ac:spMk id="3" creationId="{8C28C110-8157-2A42-940D-3024DE05885A}"/>
          </ac:spMkLst>
        </pc:spChg>
        <pc:spChg chg="mod">
          <ac:chgData name="Diego Larraín" userId="3a587e5d-bfd7-48da-b3d1-2b263d72ea58" providerId="ADAL" clId="{32B46811-EB99-428A-A8FB-D9BF8293BCDB}" dt="2022-07-13T19:26:27.144" v="1863" actId="1076"/>
          <ac:spMkLst>
            <pc:docMk/>
            <pc:sldMk cId="4260266905" sldId="280"/>
            <ac:spMk id="11" creationId="{0A40849C-7EF3-E8BB-2830-BE3D11294B7A}"/>
          </ac:spMkLst>
        </pc:spChg>
        <pc:spChg chg="del mod">
          <ac:chgData name="Diego Larraín" userId="3a587e5d-bfd7-48da-b3d1-2b263d72ea58" providerId="ADAL" clId="{32B46811-EB99-428A-A8FB-D9BF8293BCDB}" dt="2022-07-13T16:39:16.931" v="64" actId="478"/>
          <ac:spMkLst>
            <pc:docMk/>
            <pc:sldMk cId="4260266905" sldId="280"/>
            <ac:spMk id="12" creationId="{078D9B6B-2EF2-EB48-0058-67C875AEA7E7}"/>
          </ac:spMkLst>
        </pc:spChg>
        <pc:spChg chg="add mod">
          <ac:chgData name="Diego Larraín" userId="3a587e5d-bfd7-48da-b3d1-2b263d72ea58" providerId="ADAL" clId="{32B46811-EB99-428A-A8FB-D9BF8293BCDB}" dt="2022-07-14T20:18:43.605" v="8085" actId="20577"/>
          <ac:spMkLst>
            <pc:docMk/>
            <pc:sldMk cId="4260266905" sldId="280"/>
            <ac:spMk id="13" creationId="{BA2C491B-478B-1D73-6445-926F3C59FBFF}"/>
          </ac:spMkLst>
        </pc:spChg>
        <pc:spChg chg="add del mod">
          <ac:chgData name="Diego Larraín" userId="3a587e5d-bfd7-48da-b3d1-2b263d72ea58" providerId="ADAL" clId="{32B46811-EB99-428A-A8FB-D9BF8293BCDB}" dt="2022-07-13T17:07:14.300" v="818" actId="478"/>
          <ac:spMkLst>
            <pc:docMk/>
            <pc:sldMk cId="4260266905" sldId="280"/>
            <ac:spMk id="14" creationId="{4F5ED91C-D861-3A9A-B1CF-4325240E6B4C}"/>
          </ac:spMkLst>
        </pc:spChg>
        <pc:spChg chg="add del mod">
          <ac:chgData name="Diego Larraín" userId="3a587e5d-bfd7-48da-b3d1-2b263d72ea58" providerId="ADAL" clId="{32B46811-EB99-428A-A8FB-D9BF8293BCDB}" dt="2022-07-13T17:07:14.300" v="818" actId="478"/>
          <ac:spMkLst>
            <pc:docMk/>
            <pc:sldMk cId="4260266905" sldId="280"/>
            <ac:spMk id="15" creationId="{A554D3C3-392B-81F6-41FE-D8CEC769040F}"/>
          </ac:spMkLst>
        </pc:spChg>
        <pc:spChg chg="add del mod">
          <ac:chgData name="Diego Larraín" userId="3a587e5d-bfd7-48da-b3d1-2b263d72ea58" providerId="ADAL" clId="{32B46811-EB99-428A-A8FB-D9BF8293BCDB}" dt="2022-07-13T17:07:14.300" v="818" actId="478"/>
          <ac:spMkLst>
            <pc:docMk/>
            <pc:sldMk cId="4260266905" sldId="280"/>
            <ac:spMk id="18" creationId="{067B701D-C2BB-1889-1258-1CD67C611D1F}"/>
          </ac:spMkLst>
        </pc:spChg>
        <pc:spChg chg="add del mod">
          <ac:chgData name="Diego Larraín" userId="3a587e5d-bfd7-48da-b3d1-2b263d72ea58" providerId="ADAL" clId="{32B46811-EB99-428A-A8FB-D9BF8293BCDB}" dt="2022-07-13T16:59:57.570" v="811" actId="478"/>
          <ac:spMkLst>
            <pc:docMk/>
            <pc:sldMk cId="4260266905" sldId="280"/>
            <ac:spMk id="21" creationId="{C5700E51-61B0-727F-BF15-4C72697B9028}"/>
          </ac:spMkLst>
        </pc:spChg>
        <pc:spChg chg="add del mod">
          <ac:chgData name="Diego Larraín" userId="3a587e5d-bfd7-48da-b3d1-2b263d72ea58" providerId="ADAL" clId="{32B46811-EB99-428A-A8FB-D9BF8293BCDB}" dt="2022-07-13T16:59:55.618" v="810" actId="478"/>
          <ac:spMkLst>
            <pc:docMk/>
            <pc:sldMk cId="4260266905" sldId="280"/>
            <ac:spMk id="22" creationId="{89C17C34-D7E1-8DC5-A905-139DC88B5C27}"/>
          </ac:spMkLst>
        </pc:spChg>
        <pc:spChg chg="add mod">
          <ac:chgData name="Diego Larraín" userId="3a587e5d-bfd7-48da-b3d1-2b263d72ea58" providerId="ADAL" clId="{32B46811-EB99-428A-A8FB-D9BF8293BCDB}" dt="2022-07-14T20:18:50.004" v="8091" actId="1036"/>
          <ac:spMkLst>
            <pc:docMk/>
            <pc:sldMk cId="4260266905" sldId="280"/>
            <ac:spMk id="24" creationId="{4A78DB89-DA54-BAC0-62D0-890CC771C594}"/>
          </ac:spMkLst>
        </pc:spChg>
        <pc:spChg chg="add mod">
          <ac:chgData name="Diego Larraín" userId="3a587e5d-bfd7-48da-b3d1-2b263d72ea58" providerId="ADAL" clId="{32B46811-EB99-428A-A8FB-D9BF8293BCDB}" dt="2022-07-13T19:01:57.643" v="1777" actId="20577"/>
          <ac:spMkLst>
            <pc:docMk/>
            <pc:sldMk cId="4260266905" sldId="280"/>
            <ac:spMk id="25" creationId="{3BE02C1A-1854-8B2F-B527-E4D829D8BE4B}"/>
          </ac:spMkLst>
        </pc:spChg>
        <pc:spChg chg="add mod">
          <ac:chgData name="Diego Larraín" userId="3a587e5d-bfd7-48da-b3d1-2b263d72ea58" providerId="ADAL" clId="{32B46811-EB99-428A-A8FB-D9BF8293BCDB}" dt="2022-07-13T19:02:05.026" v="1778" actId="1076"/>
          <ac:spMkLst>
            <pc:docMk/>
            <pc:sldMk cId="4260266905" sldId="280"/>
            <ac:spMk id="26" creationId="{350C9E15-92F7-30EE-81BE-61A698BB4EC4}"/>
          </ac:spMkLst>
        </pc:spChg>
        <pc:spChg chg="add mod">
          <ac:chgData name="Diego Larraín" userId="3a587e5d-bfd7-48da-b3d1-2b263d72ea58" providerId="ADAL" clId="{32B46811-EB99-428A-A8FB-D9BF8293BCDB}" dt="2022-07-13T19:02:07.294" v="1779" actId="1076"/>
          <ac:spMkLst>
            <pc:docMk/>
            <pc:sldMk cId="4260266905" sldId="280"/>
            <ac:spMk id="27" creationId="{F2C9B03F-AEB5-CC30-F90F-5C593D14F059}"/>
          </ac:spMkLst>
        </pc:spChg>
        <pc:picChg chg="add mod">
          <ac:chgData name="Diego Larraín" userId="3a587e5d-bfd7-48da-b3d1-2b263d72ea58" providerId="ADAL" clId="{32B46811-EB99-428A-A8FB-D9BF8293BCDB}" dt="2022-07-13T18:50:46.233" v="1425" actId="1076"/>
          <ac:picMkLst>
            <pc:docMk/>
            <pc:sldMk cId="4260266905" sldId="280"/>
            <ac:picMk id="6" creationId="{0D30E9A7-628C-2BD0-A72B-13CD8B10A725}"/>
          </ac:picMkLst>
        </pc:picChg>
        <pc:picChg chg="add del mod">
          <ac:chgData name="Diego Larraín" userId="3a587e5d-bfd7-48da-b3d1-2b263d72ea58" providerId="ADAL" clId="{32B46811-EB99-428A-A8FB-D9BF8293BCDB}" dt="2022-07-13T17:07:16.157" v="819" actId="478"/>
          <ac:picMkLst>
            <pc:docMk/>
            <pc:sldMk cId="4260266905" sldId="280"/>
            <ac:picMk id="8" creationId="{66B97057-9742-C94E-5C11-D4CF3F2EAA88}"/>
          </ac:picMkLst>
        </pc:picChg>
        <pc:picChg chg="add del mod">
          <ac:chgData name="Diego Larraín" userId="3a587e5d-bfd7-48da-b3d1-2b263d72ea58" providerId="ADAL" clId="{32B46811-EB99-428A-A8FB-D9BF8293BCDB}" dt="2022-07-13T17:07:14.300" v="818" actId="478"/>
          <ac:picMkLst>
            <pc:docMk/>
            <pc:sldMk cId="4260266905" sldId="280"/>
            <ac:picMk id="10" creationId="{385AF6FE-2829-ADD8-2EA9-0B232C0EE083}"/>
          </ac:picMkLst>
        </pc:picChg>
        <pc:picChg chg="add del mod">
          <ac:chgData name="Diego Larraín" userId="3a587e5d-bfd7-48da-b3d1-2b263d72ea58" providerId="ADAL" clId="{32B46811-EB99-428A-A8FB-D9BF8293BCDB}" dt="2022-07-13T17:07:14.300" v="818" actId="478"/>
          <ac:picMkLst>
            <pc:docMk/>
            <pc:sldMk cId="4260266905" sldId="280"/>
            <ac:picMk id="17" creationId="{ABE68968-11E0-D366-032E-9A284BC3098C}"/>
          </ac:picMkLst>
        </pc:picChg>
        <pc:picChg chg="add del mod">
          <ac:chgData name="Diego Larraín" userId="3a587e5d-bfd7-48da-b3d1-2b263d72ea58" providerId="ADAL" clId="{32B46811-EB99-428A-A8FB-D9BF8293BCDB}" dt="2022-07-13T17:00:01.731" v="812" actId="478"/>
          <ac:picMkLst>
            <pc:docMk/>
            <pc:sldMk cId="4260266905" sldId="280"/>
            <ac:picMk id="19" creationId="{59D9F107-4CC4-075B-B064-CE6EEE9FFA87}"/>
          </ac:picMkLst>
        </pc:picChg>
        <pc:picChg chg="add del mod">
          <ac:chgData name="Diego Larraín" userId="3a587e5d-bfd7-48da-b3d1-2b263d72ea58" providerId="ADAL" clId="{32B46811-EB99-428A-A8FB-D9BF8293BCDB}" dt="2022-07-13T17:00:09.898" v="814" actId="478"/>
          <ac:picMkLst>
            <pc:docMk/>
            <pc:sldMk cId="4260266905" sldId="280"/>
            <ac:picMk id="20" creationId="{3E3C32F5-A9D1-1522-EF62-28CADDADC383}"/>
          </ac:picMkLst>
        </pc:picChg>
        <pc:picChg chg="add del mod">
          <ac:chgData name="Diego Larraín" userId="3a587e5d-bfd7-48da-b3d1-2b263d72ea58" providerId="ADAL" clId="{32B46811-EB99-428A-A8FB-D9BF8293BCDB}" dt="2022-07-13T17:00:06.098" v="813" actId="478"/>
          <ac:picMkLst>
            <pc:docMk/>
            <pc:sldMk cId="4260266905" sldId="280"/>
            <ac:picMk id="23" creationId="{CEBEAD3E-A387-61E8-4BED-1E50588FF45F}"/>
          </ac:picMkLst>
        </pc:picChg>
        <pc:picChg chg="add mod">
          <ac:chgData name="Diego Larraín" userId="3a587e5d-bfd7-48da-b3d1-2b263d72ea58" providerId="ADAL" clId="{32B46811-EB99-428A-A8FB-D9BF8293BCDB}" dt="2022-07-13T19:40:42.478" v="1904" actId="1035"/>
          <ac:picMkLst>
            <pc:docMk/>
            <pc:sldMk cId="4260266905" sldId="280"/>
            <ac:picMk id="29" creationId="{7455F5A3-D335-37C2-3480-502863AA8292}"/>
          </ac:picMkLst>
        </pc:picChg>
        <pc:picChg chg="add del mod">
          <ac:chgData name="Diego Larraín" userId="3a587e5d-bfd7-48da-b3d1-2b263d72ea58" providerId="ADAL" clId="{32B46811-EB99-428A-A8FB-D9BF8293BCDB}" dt="2022-07-13T18:43:07.196" v="1282" actId="478"/>
          <ac:picMkLst>
            <pc:docMk/>
            <pc:sldMk cId="4260266905" sldId="280"/>
            <ac:picMk id="31" creationId="{94F1FDA8-13B9-9FE3-BD6D-BFB1557B4FCB}"/>
          </ac:picMkLst>
        </pc:picChg>
        <pc:picChg chg="add mod">
          <ac:chgData name="Diego Larraín" userId="3a587e5d-bfd7-48da-b3d1-2b263d72ea58" providerId="ADAL" clId="{32B46811-EB99-428A-A8FB-D9BF8293BCDB}" dt="2022-07-13T18:50:21.096" v="1421" actId="207"/>
          <ac:picMkLst>
            <pc:docMk/>
            <pc:sldMk cId="4260266905" sldId="280"/>
            <ac:picMk id="33" creationId="{70CBE618-A777-950C-B8A4-45D7B8C74B7C}"/>
          </ac:picMkLst>
        </pc:picChg>
        <pc:picChg chg="add del mod">
          <ac:chgData name="Diego Larraín" userId="3a587e5d-bfd7-48da-b3d1-2b263d72ea58" providerId="ADAL" clId="{32B46811-EB99-428A-A8FB-D9BF8293BCDB}" dt="2022-07-13T18:47:05.764" v="1327" actId="478"/>
          <ac:picMkLst>
            <pc:docMk/>
            <pc:sldMk cId="4260266905" sldId="280"/>
            <ac:picMk id="35" creationId="{87A38C0D-296F-39E5-806F-72EB549AA0EA}"/>
          </ac:picMkLst>
        </pc:picChg>
        <pc:picChg chg="add mod">
          <ac:chgData name="Diego Larraín" userId="3a587e5d-bfd7-48da-b3d1-2b263d72ea58" providerId="ADAL" clId="{32B46811-EB99-428A-A8FB-D9BF8293BCDB}" dt="2022-07-13T18:50:21.096" v="1421" actId="207"/>
          <ac:picMkLst>
            <pc:docMk/>
            <pc:sldMk cId="4260266905" sldId="280"/>
            <ac:picMk id="37" creationId="{61C84E93-E91C-3E1F-E5E3-372FA48E1F88}"/>
          </ac:picMkLst>
        </pc:picChg>
        <pc:picChg chg="add mod">
          <ac:chgData name="Diego Larraín" userId="3a587e5d-bfd7-48da-b3d1-2b263d72ea58" providerId="ADAL" clId="{32B46811-EB99-428A-A8FB-D9BF8293BCDB}" dt="2022-07-13T18:55:49.869" v="1582" actId="1076"/>
          <ac:picMkLst>
            <pc:docMk/>
            <pc:sldMk cId="4260266905" sldId="280"/>
            <ac:picMk id="39" creationId="{A34232BD-0A3E-81E2-B6BC-DFE3AD8FF574}"/>
          </ac:picMkLst>
        </pc:picChg>
        <pc:picChg chg="add del mod">
          <ac:chgData name="Diego Larraín" userId="3a587e5d-bfd7-48da-b3d1-2b263d72ea58" providerId="ADAL" clId="{32B46811-EB99-428A-A8FB-D9BF8293BCDB}" dt="2022-07-13T18:50:12.598" v="1420" actId="478"/>
          <ac:picMkLst>
            <pc:docMk/>
            <pc:sldMk cId="4260266905" sldId="280"/>
            <ac:picMk id="40" creationId="{1EB14D5C-5FBB-F7B2-E094-9F07570CEDFE}"/>
          </ac:picMkLst>
        </pc:picChg>
        <pc:picChg chg="add del mod">
          <ac:chgData name="Diego Larraín" userId="3a587e5d-bfd7-48da-b3d1-2b263d72ea58" providerId="ADAL" clId="{32B46811-EB99-428A-A8FB-D9BF8293BCDB}" dt="2022-07-13T18:50:12.598" v="1420" actId="478"/>
          <ac:picMkLst>
            <pc:docMk/>
            <pc:sldMk cId="4260266905" sldId="280"/>
            <ac:picMk id="41" creationId="{B507F5D4-A1F8-5B68-AB51-149E96979072}"/>
          </ac:picMkLst>
        </pc:picChg>
        <pc:picChg chg="add del mod">
          <ac:chgData name="Diego Larraín" userId="3a587e5d-bfd7-48da-b3d1-2b263d72ea58" providerId="ADAL" clId="{32B46811-EB99-428A-A8FB-D9BF8293BCDB}" dt="2022-07-13T18:50:12.598" v="1420" actId="478"/>
          <ac:picMkLst>
            <pc:docMk/>
            <pc:sldMk cId="4260266905" sldId="280"/>
            <ac:picMk id="42" creationId="{1E6A7E0D-8FEA-955B-75D3-E43EBF06145C}"/>
          </ac:picMkLst>
        </pc:picChg>
        <pc:picChg chg="add del mod">
          <ac:chgData name="Diego Larraín" userId="3a587e5d-bfd7-48da-b3d1-2b263d72ea58" providerId="ADAL" clId="{32B46811-EB99-428A-A8FB-D9BF8293BCDB}" dt="2022-07-13T18:50:12.598" v="1420" actId="478"/>
          <ac:picMkLst>
            <pc:docMk/>
            <pc:sldMk cId="4260266905" sldId="280"/>
            <ac:picMk id="43" creationId="{156551D2-2B50-CCAA-5506-5F639CB45550}"/>
          </ac:picMkLst>
        </pc:picChg>
      </pc:sldChg>
      <pc:sldChg chg="addSp modSp new mod modShow">
        <pc:chgData name="Diego Larraín" userId="3a587e5d-bfd7-48da-b3d1-2b263d72ea58" providerId="ADAL" clId="{32B46811-EB99-428A-A8FB-D9BF8293BCDB}" dt="2022-07-21T13:41:51.033" v="12671" actId="729"/>
        <pc:sldMkLst>
          <pc:docMk/>
          <pc:sldMk cId="1640939278" sldId="284"/>
        </pc:sldMkLst>
        <pc:spChg chg="add mod">
          <ac:chgData name="Diego Larraín" userId="3a587e5d-bfd7-48da-b3d1-2b263d72ea58" providerId="ADAL" clId="{32B46811-EB99-428A-A8FB-D9BF8293BCDB}" dt="2022-07-13T17:07:05.983" v="817"/>
          <ac:spMkLst>
            <pc:docMk/>
            <pc:sldMk cId="1640939278" sldId="284"/>
            <ac:spMk id="6" creationId="{C5A00987-0C76-F2B0-C75D-272D25484098}"/>
          </ac:spMkLst>
        </pc:spChg>
        <pc:spChg chg="add mod">
          <ac:chgData name="Diego Larraín" userId="3a587e5d-bfd7-48da-b3d1-2b263d72ea58" providerId="ADAL" clId="{32B46811-EB99-428A-A8FB-D9BF8293BCDB}" dt="2022-07-13T17:07:05.983" v="817"/>
          <ac:spMkLst>
            <pc:docMk/>
            <pc:sldMk cId="1640939278" sldId="284"/>
            <ac:spMk id="7" creationId="{35C4A9B9-85AA-5105-60D5-F03E4EAE6EF4}"/>
          </ac:spMkLst>
        </pc:spChg>
        <pc:spChg chg="add mod">
          <ac:chgData name="Diego Larraín" userId="3a587e5d-bfd7-48da-b3d1-2b263d72ea58" providerId="ADAL" clId="{32B46811-EB99-428A-A8FB-D9BF8293BCDB}" dt="2022-07-13T17:07:05.983" v="817"/>
          <ac:spMkLst>
            <pc:docMk/>
            <pc:sldMk cId="1640939278" sldId="284"/>
            <ac:spMk id="9" creationId="{66CACE1E-D1E7-6D75-EB17-91D512CB29FD}"/>
          </ac:spMkLst>
        </pc:spChg>
        <pc:picChg chg="add mod">
          <ac:chgData name="Diego Larraín" userId="3a587e5d-bfd7-48da-b3d1-2b263d72ea58" providerId="ADAL" clId="{32B46811-EB99-428A-A8FB-D9BF8293BCDB}" dt="2022-07-13T17:07:05.983" v="817"/>
          <ac:picMkLst>
            <pc:docMk/>
            <pc:sldMk cId="1640939278" sldId="284"/>
            <ac:picMk id="4" creationId="{3ECF431E-B27B-D1CB-AE26-FFEE2D7823DF}"/>
          </ac:picMkLst>
        </pc:picChg>
        <pc:picChg chg="add mod">
          <ac:chgData name="Diego Larraín" userId="3a587e5d-bfd7-48da-b3d1-2b263d72ea58" providerId="ADAL" clId="{32B46811-EB99-428A-A8FB-D9BF8293BCDB}" dt="2022-07-13T17:07:05.983" v="817"/>
          <ac:picMkLst>
            <pc:docMk/>
            <pc:sldMk cId="1640939278" sldId="284"/>
            <ac:picMk id="5" creationId="{9D49CB6C-CFF7-2E89-EA00-4E303E644C00}"/>
          </ac:picMkLst>
        </pc:picChg>
        <pc:picChg chg="add mod">
          <ac:chgData name="Diego Larraín" userId="3a587e5d-bfd7-48da-b3d1-2b263d72ea58" providerId="ADAL" clId="{32B46811-EB99-428A-A8FB-D9BF8293BCDB}" dt="2022-07-13T17:07:05.983" v="817"/>
          <ac:picMkLst>
            <pc:docMk/>
            <pc:sldMk cId="1640939278" sldId="284"/>
            <ac:picMk id="8" creationId="{208869E9-0CEE-B454-6258-AF73AF8AD0C4}"/>
          </ac:picMkLst>
        </pc:picChg>
      </pc:sldChg>
      <pc:sldChg chg="del">
        <pc:chgData name="Diego Larraín" userId="3a587e5d-bfd7-48da-b3d1-2b263d72ea58" providerId="ADAL" clId="{32B46811-EB99-428A-A8FB-D9BF8293BCDB}" dt="2022-07-14T16:33:02.842" v="5567" actId="2696"/>
        <pc:sldMkLst>
          <pc:docMk/>
          <pc:sldMk cId="1296574240" sldId="288"/>
        </pc:sldMkLst>
      </pc:sldChg>
      <pc:sldChg chg="del">
        <pc:chgData name="Diego Larraín" userId="3a587e5d-bfd7-48da-b3d1-2b263d72ea58" providerId="ADAL" clId="{32B46811-EB99-428A-A8FB-D9BF8293BCDB}" dt="2022-07-14T16:56:26.552" v="5667" actId="2696"/>
        <pc:sldMkLst>
          <pc:docMk/>
          <pc:sldMk cId="3570378611" sldId="289"/>
        </pc:sldMkLst>
      </pc:sldChg>
      <pc:sldChg chg="addSp modSp mod delCm">
        <pc:chgData name="Diego Larraín" userId="3a587e5d-bfd7-48da-b3d1-2b263d72ea58" providerId="ADAL" clId="{32B46811-EB99-428A-A8FB-D9BF8293BCDB}" dt="2022-07-15T18:25:05.042" v="9979" actId="113"/>
        <pc:sldMkLst>
          <pc:docMk/>
          <pc:sldMk cId="2604613460" sldId="290"/>
        </pc:sldMkLst>
        <pc:spChg chg="add mod">
          <ac:chgData name="Diego Larraín" userId="3a587e5d-bfd7-48da-b3d1-2b263d72ea58" providerId="ADAL" clId="{32B46811-EB99-428A-A8FB-D9BF8293BCDB}" dt="2022-07-13T21:49:40.295" v="4463" actId="6549"/>
          <ac:spMkLst>
            <pc:docMk/>
            <pc:sldMk cId="2604613460" sldId="290"/>
            <ac:spMk id="2" creationId="{D9AE56CE-B97D-FADF-CF43-25951D65B038}"/>
          </ac:spMkLst>
        </pc:spChg>
        <pc:spChg chg="add mod">
          <ac:chgData name="Diego Larraín" userId="3a587e5d-bfd7-48da-b3d1-2b263d72ea58" providerId="ADAL" clId="{32B46811-EB99-428A-A8FB-D9BF8293BCDB}" dt="2022-07-15T18:25:01.912" v="9978" actId="113"/>
          <ac:spMkLst>
            <pc:docMk/>
            <pc:sldMk cId="2604613460" sldId="290"/>
            <ac:spMk id="7" creationId="{F8C88E49-AD2C-AFCB-90A7-1B8BA57FE9E2}"/>
          </ac:spMkLst>
        </pc:spChg>
        <pc:spChg chg="add mod">
          <ac:chgData name="Diego Larraín" userId="3a587e5d-bfd7-48da-b3d1-2b263d72ea58" providerId="ADAL" clId="{32B46811-EB99-428A-A8FB-D9BF8293BCDB}" dt="2022-07-15T18:25:05.042" v="9979" actId="113"/>
          <ac:spMkLst>
            <pc:docMk/>
            <pc:sldMk cId="2604613460" sldId="290"/>
            <ac:spMk id="9" creationId="{2045AF5D-333C-A978-2716-D8187D79FC2A}"/>
          </ac:spMkLst>
        </pc:spChg>
        <pc:graphicFrameChg chg="add mod modGraphic">
          <ac:chgData name="Diego Larraín" userId="3a587e5d-bfd7-48da-b3d1-2b263d72ea58" providerId="ADAL" clId="{32B46811-EB99-428A-A8FB-D9BF8293BCDB}" dt="2022-07-15T18:24:58.304" v="9977" actId="113"/>
          <ac:graphicFrameMkLst>
            <pc:docMk/>
            <pc:sldMk cId="2604613460" sldId="290"/>
            <ac:graphicFrameMk id="3" creationId="{4C648BF1-8C7A-101D-528E-D34DEAE3695F}"/>
          </ac:graphicFrameMkLst>
        </pc:graphicFrameChg>
        <pc:graphicFrameChg chg="add mod">
          <ac:chgData name="Diego Larraín" userId="3a587e5d-bfd7-48da-b3d1-2b263d72ea58" providerId="ADAL" clId="{32B46811-EB99-428A-A8FB-D9BF8293BCDB}" dt="2022-07-14T16:06:57.841" v="5502"/>
          <ac:graphicFrameMkLst>
            <pc:docMk/>
            <pc:sldMk cId="2604613460" sldId="290"/>
            <ac:graphicFrameMk id="6" creationId="{AEE558D9-6052-4F0A-277D-F82E337E3B54}"/>
          </ac:graphicFrameMkLst>
        </pc:graphicFrameChg>
      </pc:sldChg>
      <pc:sldChg chg="addSp modSp addCm delCm">
        <pc:chgData name="Diego Larraín" userId="3a587e5d-bfd7-48da-b3d1-2b263d72ea58" providerId="ADAL" clId="{32B46811-EB99-428A-A8FB-D9BF8293BCDB}" dt="2022-07-15T18:34:29.468" v="10019" actId="113"/>
        <pc:sldMkLst>
          <pc:docMk/>
          <pc:sldMk cId="1407232658" sldId="291"/>
        </pc:sldMkLst>
        <pc:graphicFrameChg chg="add mod">
          <ac:chgData name="Diego Larraín" userId="3a587e5d-bfd7-48da-b3d1-2b263d72ea58" providerId="ADAL" clId="{32B46811-EB99-428A-A8FB-D9BF8293BCDB}" dt="2022-07-15T18:33:57.772" v="10014" actId="113"/>
          <ac:graphicFrameMkLst>
            <pc:docMk/>
            <pc:sldMk cId="1407232658" sldId="291"/>
            <ac:graphicFrameMk id="6" creationId="{15F75314-14AB-35C9-A23A-A0C31610027C}"/>
          </ac:graphicFrameMkLst>
        </pc:graphicFrameChg>
        <pc:graphicFrameChg chg="add mod">
          <ac:chgData name="Diego Larraín" userId="3a587e5d-bfd7-48da-b3d1-2b263d72ea58" providerId="ADAL" clId="{32B46811-EB99-428A-A8FB-D9BF8293BCDB}" dt="2022-07-15T18:34:29.468" v="10019" actId="113"/>
          <ac:graphicFrameMkLst>
            <pc:docMk/>
            <pc:sldMk cId="1407232658" sldId="291"/>
            <ac:graphicFrameMk id="7" creationId="{371A8335-40D7-E076-5296-59DD1EC60290}"/>
          </ac:graphicFrameMkLst>
        </pc:graphicFrameChg>
      </pc:sldChg>
      <pc:sldChg chg="addSp modSp mod delCm">
        <pc:chgData name="Diego Larraín" userId="3a587e5d-bfd7-48da-b3d1-2b263d72ea58" providerId="ADAL" clId="{32B46811-EB99-428A-A8FB-D9BF8293BCDB}" dt="2022-07-14T14:34:03.066" v="4968" actId="20577"/>
        <pc:sldMkLst>
          <pc:docMk/>
          <pc:sldMk cId="2798339469" sldId="292"/>
        </pc:sldMkLst>
        <pc:spChg chg="add mod">
          <ac:chgData name="Diego Larraín" userId="3a587e5d-bfd7-48da-b3d1-2b263d72ea58" providerId="ADAL" clId="{32B46811-EB99-428A-A8FB-D9BF8293BCDB}" dt="2022-07-14T14:34:03.066" v="4968" actId="20577"/>
          <ac:spMkLst>
            <pc:docMk/>
            <pc:sldMk cId="2798339469" sldId="292"/>
            <ac:spMk id="6" creationId="{C11AA095-8232-EDE1-C2FF-8EEA22DF1181}"/>
          </ac:spMkLst>
        </pc:spChg>
        <pc:spChg chg="mod">
          <ac:chgData name="Diego Larraín" userId="3a587e5d-bfd7-48da-b3d1-2b263d72ea58" providerId="ADAL" clId="{32B46811-EB99-428A-A8FB-D9BF8293BCDB}" dt="2022-07-14T14:04:05.958" v="4764" actId="1076"/>
          <ac:spMkLst>
            <pc:docMk/>
            <pc:sldMk cId="2798339469" sldId="292"/>
            <ac:spMk id="11" creationId="{0A40849C-7EF3-E8BB-2830-BE3D11294B7A}"/>
          </ac:spMkLst>
        </pc:spChg>
        <pc:graphicFrameChg chg="add mod modGraphic">
          <ac:chgData name="Diego Larraín" userId="3a587e5d-bfd7-48da-b3d1-2b263d72ea58" providerId="ADAL" clId="{32B46811-EB99-428A-A8FB-D9BF8293BCDB}" dt="2022-07-14T14:16:33.404" v="4779" actId="20577"/>
          <ac:graphicFrameMkLst>
            <pc:docMk/>
            <pc:sldMk cId="2798339469" sldId="292"/>
            <ac:graphicFrameMk id="2" creationId="{23CD94CA-B758-AC6A-9F58-978757F8CBFC}"/>
          </ac:graphicFrameMkLst>
        </pc:graphicFrameChg>
      </pc:sldChg>
      <pc:sldChg chg="addSp delSp modSp mod delCm">
        <pc:chgData name="Diego Larraín" userId="3a587e5d-bfd7-48da-b3d1-2b263d72ea58" providerId="ADAL" clId="{32B46811-EB99-428A-A8FB-D9BF8293BCDB}" dt="2022-07-14T14:32:28.874" v="4953" actId="20577"/>
        <pc:sldMkLst>
          <pc:docMk/>
          <pc:sldMk cId="3104517948" sldId="293"/>
        </pc:sldMkLst>
        <pc:spChg chg="add mod">
          <ac:chgData name="Diego Larraín" userId="3a587e5d-bfd7-48da-b3d1-2b263d72ea58" providerId="ADAL" clId="{32B46811-EB99-428A-A8FB-D9BF8293BCDB}" dt="2022-07-14T14:32:28.874" v="4953" actId="20577"/>
          <ac:spMkLst>
            <pc:docMk/>
            <pc:sldMk cId="3104517948" sldId="293"/>
            <ac:spMk id="8" creationId="{21CA3F4A-A4DA-4F16-64FB-60B2BCFEBBAE}"/>
          </ac:spMkLst>
        </pc:spChg>
        <pc:spChg chg="mod">
          <ac:chgData name="Diego Larraín" userId="3a587e5d-bfd7-48da-b3d1-2b263d72ea58" providerId="ADAL" clId="{32B46811-EB99-428A-A8FB-D9BF8293BCDB}" dt="2022-07-14T13:50:05.663" v="4725" actId="1076"/>
          <ac:spMkLst>
            <pc:docMk/>
            <pc:sldMk cId="3104517948" sldId="293"/>
            <ac:spMk id="11" creationId="{0A40849C-7EF3-E8BB-2830-BE3D11294B7A}"/>
          </ac:spMkLst>
        </pc:spChg>
        <pc:graphicFrameChg chg="add del modGraphic">
          <ac:chgData name="Diego Larraín" userId="3a587e5d-bfd7-48da-b3d1-2b263d72ea58" providerId="ADAL" clId="{32B46811-EB99-428A-A8FB-D9BF8293BCDB}" dt="2022-07-14T13:45:06.271" v="4606" actId="1032"/>
          <ac:graphicFrameMkLst>
            <pc:docMk/>
            <pc:sldMk cId="3104517948" sldId="293"/>
            <ac:graphicFrameMk id="2" creationId="{255985CE-A9AC-CA92-5044-A9678A842CED}"/>
          </ac:graphicFrameMkLst>
        </pc:graphicFrameChg>
        <pc:graphicFrameChg chg="add del mod modGraphic">
          <ac:chgData name="Diego Larraín" userId="3a587e5d-bfd7-48da-b3d1-2b263d72ea58" providerId="ADAL" clId="{32B46811-EB99-428A-A8FB-D9BF8293BCDB}" dt="2022-07-14T13:45:52.394" v="4624" actId="478"/>
          <ac:graphicFrameMkLst>
            <pc:docMk/>
            <pc:sldMk cId="3104517948" sldId="293"/>
            <ac:graphicFrameMk id="3" creationId="{217C6E88-EC07-2996-29EE-C9627F16EC59}"/>
          </ac:graphicFrameMkLst>
        </pc:graphicFrameChg>
        <pc:graphicFrameChg chg="add mod modGraphic">
          <ac:chgData name="Diego Larraín" userId="3a587e5d-bfd7-48da-b3d1-2b263d72ea58" providerId="ADAL" clId="{32B46811-EB99-428A-A8FB-D9BF8293BCDB}" dt="2022-07-14T14:15:08.359" v="4771" actId="14100"/>
          <ac:graphicFrameMkLst>
            <pc:docMk/>
            <pc:sldMk cId="3104517948" sldId="293"/>
            <ac:graphicFrameMk id="6" creationId="{3B0F1BBC-1441-A486-849D-64E390523B38}"/>
          </ac:graphicFrameMkLst>
        </pc:graphicFrameChg>
      </pc:sldChg>
      <pc:sldChg chg="addCm delCm">
        <pc:chgData name="Diego Larraín" userId="3a587e5d-bfd7-48da-b3d1-2b263d72ea58" providerId="ADAL" clId="{32B46811-EB99-428A-A8FB-D9BF8293BCDB}" dt="2022-07-15T14:45:40.115" v="9349"/>
        <pc:sldMkLst>
          <pc:docMk/>
          <pc:sldMk cId="3561063441" sldId="294"/>
        </pc:sldMkLst>
      </pc:sldChg>
      <pc:sldChg chg="addCm delCm">
        <pc:chgData name="Diego Larraín" userId="3a587e5d-bfd7-48da-b3d1-2b263d72ea58" providerId="ADAL" clId="{32B46811-EB99-428A-A8FB-D9BF8293BCDB}" dt="2022-07-15T14:46:33.995" v="9350"/>
        <pc:sldMkLst>
          <pc:docMk/>
          <pc:sldMk cId="632133032" sldId="295"/>
        </pc:sldMkLst>
      </pc:sldChg>
      <pc:sldChg chg="addSp delSp modSp mod addCm delCm">
        <pc:chgData name="Diego Larraín" userId="3a587e5d-bfd7-48da-b3d1-2b263d72ea58" providerId="ADAL" clId="{32B46811-EB99-428A-A8FB-D9BF8293BCDB}" dt="2022-07-15T14:47:33.472" v="9351"/>
        <pc:sldMkLst>
          <pc:docMk/>
          <pc:sldMk cId="715390241" sldId="296"/>
        </pc:sldMkLst>
        <pc:spChg chg="add mod">
          <ac:chgData name="Diego Larraín" userId="3a587e5d-bfd7-48da-b3d1-2b263d72ea58" providerId="ADAL" clId="{32B46811-EB99-428A-A8FB-D9BF8293BCDB}" dt="2022-07-14T14:50:51.657" v="5054" actId="20577"/>
          <ac:spMkLst>
            <pc:docMk/>
            <pc:sldMk cId="715390241" sldId="296"/>
            <ac:spMk id="8" creationId="{F6D9FD49-4BC2-3529-125E-9388F8FAB920}"/>
          </ac:spMkLst>
        </pc:spChg>
        <pc:graphicFrameChg chg="add mod">
          <ac:chgData name="Diego Larraín" userId="3a587e5d-bfd7-48da-b3d1-2b263d72ea58" providerId="ADAL" clId="{32B46811-EB99-428A-A8FB-D9BF8293BCDB}" dt="2022-07-14T16:52:48.187" v="5640"/>
          <ac:graphicFrameMkLst>
            <pc:docMk/>
            <pc:sldMk cId="715390241" sldId="296"/>
            <ac:graphicFrameMk id="6" creationId="{7E498B98-4E9A-D823-D885-8C574E8879BB}"/>
          </ac:graphicFrameMkLst>
        </pc:graphicFrameChg>
        <pc:graphicFrameChg chg="add del mod">
          <ac:chgData name="Diego Larraín" userId="3a587e5d-bfd7-48da-b3d1-2b263d72ea58" providerId="ADAL" clId="{32B46811-EB99-428A-A8FB-D9BF8293BCDB}" dt="2022-07-14T14:53:02.635" v="5090" actId="478"/>
          <ac:graphicFrameMkLst>
            <pc:docMk/>
            <pc:sldMk cId="715390241" sldId="296"/>
            <ac:graphicFrameMk id="7" creationId="{AE851C2B-2AA0-2130-A1F8-71BAD6FE0880}"/>
          </ac:graphicFrameMkLst>
        </pc:graphicFrameChg>
        <pc:graphicFrameChg chg="add mod">
          <ac:chgData name="Diego Larraín" userId="3a587e5d-bfd7-48da-b3d1-2b263d72ea58" providerId="ADAL" clId="{32B46811-EB99-428A-A8FB-D9BF8293BCDB}" dt="2022-07-14T14:54:26.655" v="5161" actId="20577"/>
          <ac:graphicFrameMkLst>
            <pc:docMk/>
            <pc:sldMk cId="715390241" sldId="296"/>
            <ac:graphicFrameMk id="9" creationId="{125538ED-B130-B9F8-3F1A-9E23FED47F8D}"/>
          </ac:graphicFrameMkLst>
        </pc:graphicFrameChg>
      </pc:sldChg>
      <pc:sldChg chg="addSp delSp modSp del mod ord addCm delCm">
        <pc:chgData name="Diego Larraín" userId="3a587e5d-bfd7-48da-b3d1-2b263d72ea58" providerId="ADAL" clId="{32B46811-EB99-428A-A8FB-D9BF8293BCDB}" dt="2022-07-15T19:24:26.929" v="11330" actId="47"/>
        <pc:sldMkLst>
          <pc:docMk/>
          <pc:sldMk cId="4265631050" sldId="297"/>
        </pc:sldMkLst>
        <pc:spChg chg="add mod">
          <ac:chgData name="Diego Larraín" userId="3a587e5d-bfd7-48da-b3d1-2b263d72ea58" providerId="ADAL" clId="{32B46811-EB99-428A-A8FB-D9BF8293BCDB}" dt="2022-07-14T20:15:41.617" v="8000" actId="1076"/>
          <ac:spMkLst>
            <pc:docMk/>
            <pc:sldMk cId="4265631050" sldId="297"/>
            <ac:spMk id="6" creationId="{29D9F9C7-0457-6DF9-EFFF-C17C7A9148F0}"/>
          </ac:spMkLst>
        </pc:spChg>
        <pc:spChg chg="mod">
          <ac:chgData name="Diego Larraín" userId="3a587e5d-bfd7-48da-b3d1-2b263d72ea58" providerId="ADAL" clId="{32B46811-EB99-428A-A8FB-D9BF8293BCDB}" dt="2022-07-14T20:15:37.110" v="7999" actId="14100"/>
          <ac:spMkLst>
            <pc:docMk/>
            <pc:sldMk cId="4265631050" sldId="297"/>
            <ac:spMk id="11" creationId="{0A40849C-7EF3-E8BB-2830-BE3D11294B7A}"/>
          </ac:spMkLst>
        </pc:spChg>
        <pc:graphicFrameChg chg="add del mod modGraphic">
          <ac:chgData name="Diego Larraín" userId="3a587e5d-bfd7-48da-b3d1-2b263d72ea58" providerId="ADAL" clId="{32B46811-EB99-428A-A8FB-D9BF8293BCDB}" dt="2022-07-14T20:16:56.398" v="8011" actId="478"/>
          <ac:graphicFrameMkLst>
            <pc:docMk/>
            <pc:sldMk cId="4265631050" sldId="297"/>
            <ac:graphicFrameMk id="7" creationId="{C48DA515-7390-C1CA-8239-76638B1D63C9}"/>
          </ac:graphicFrameMkLst>
        </pc:graphicFrameChg>
        <pc:graphicFrameChg chg="add del mod modGraphic">
          <ac:chgData name="Diego Larraín" userId="3a587e5d-bfd7-48da-b3d1-2b263d72ea58" providerId="ADAL" clId="{32B46811-EB99-428A-A8FB-D9BF8293BCDB}" dt="2022-07-14T20:16:54.792" v="8010" actId="478"/>
          <ac:graphicFrameMkLst>
            <pc:docMk/>
            <pc:sldMk cId="4265631050" sldId="297"/>
            <ac:graphicFrameMk id="8" creationId="{427B017F-7930-BB57-DF3D-5851A15394D6}"/>
          </ac:graphicFrameMkLst>
        </pc:graphicFrameChg>
        <pc:graphicFrameChg chg="add del mod">
          <ac:chgData name="Diego Larraín" userId="3a587e5d-bfd7-48da-b3d1-2b263d72ea58" providerId="ADAL" clId="{32B46811-EB99-428A-A8FB-D9BF8293BCDB}" dt="2022-07-15T18:46:13.721" v="10029" actId="478"/>
          <ac:graphicFrameMkLst>
            <pc:docMk/>
            <pc:sldMk cId="4265631050" sldId="297"/>
            <ac:graphicFrameMk id="9" creationId="{E5D4B8E4-94E6-E4EB-F674-81A9F0242843}"/>
          </ac:graphicFrameMkLst>
        </pc:graphicFrameChg>
      </pc:sldChg>
      <pc:sldChg chg="addSp delSp modSp mod addCm delCm">
        <pc:chgData name="Diego Larraín" userId="3a587e5d-bfd7-48da-b3d1-2b263d72ea58" providerId="ADAL" clId="{32B46811-EB99-428A-A8FB-D9BF8293BCDB}" dt="2022-07-15T13:36:04.819" v="9315"/>
        <pc:sldMkLst>
          <pc:docMk/>
          <pc:sldMk cId="3676721392" sldId="298"/>
        </pc:sldMkLst>
        <pc:spChg chg="add mod">
          <ac:chgData name="Diego Larraín" userId="3a587e5d-bfd7-48da-b3d1-2b263d72ea58" providerId="ADAL" clId="{32B46811-EB99-428A-A8FB-D9BF8293BCDB}" dt="2022-07-14T16:18:54.571" v="5555" actId="20577"/>
          <ac:spMkLst>
            <pc:docMk/>
            <pc:sldMk cId="3676721392" sldId="298"/>
            <ac:spMk id="6" creationId="{AD1E6EA9-1AD2-8C79-AA98-2CD9E6F01052}"/>
          </ac:spMkLst>
        </pc:spChg>
        <pc:spChg chg="add del mod">
          <ac:chgData name="Diego Larraín" userId="3a587e5d-bfd7-48da-b3d1-2b263d72ea58" providerId="ADAL" clId="{32B46811-EB99-428A-A8FB-D9BF8293BCDB}" dt="2022-07-13T19:54:52.044" v="2179" actId="478"/>
          <ac:spMkLst>
            <pc:docMk/>
            <pc:sldMk cId="3676721392" sldId="298"/>
            <ac:spMk id="6" creationId="{B9C7F45C-251D-FAD5-2845-14762E2D57D6}"/>
          </ac:spMkLst>
        </pc:spChg>
        <pc:spChg chg="add del mod">
          <ac:chgData name="Diego Larraín" userId="3a587e5d-bfd7-48da-b3d1-2b263d72ea58" providerId="ADAL" clId="{32B46811-EB99-428A-A8FB-D9BF8293BCDB}" dt="2022-07-13T19:54:44.956" v="2175" actId="478"/>
          <ac:spMkLst>
            <pc:docMk/>
            <pc:sldMk cId="3676721392" sldId="298"/>
            <ac:spMk id="8" creationId="{A47D0B39-F2BE-5031-5D52-F3D5643B2820}"/>
          </ac:spMkLst>
        </pc:spChg>
        <pc:spChg chg="add del mod">
          <ac:chgData name="Diego Larraín" userId="3a587e5d-bfd7-48da-b3d1-2b263d72ea58" providerId="ADAL" clId="{32B46811-EB99-428A-A8FB-D9BF8293BCDB}" dt="2022-07-13T19:54:44.956" v="2175" actId="478"/>
          <ac:spMkLst>
            <pc:docMk/>
            <pc:sldMk cId="3676721392" sldId="298"/>
            <ac:spMk id="10" creationId="{501DC9A9-17B6-9CEA-89D4-264D7F4F2C51}"/>
          </ac:spMkLst>
        </pc:spChg>
        <pc:spChg chg="mod">
          <ac:chgData name="Diego Larraín" userId="3a587e5d-bfd7-48da-b3d1-2b263d72ea58" providerId="ADAL" clId="{32B46811-EB99-428A-A8FB-D9BF8293BCDB}" dt="2022-07-14T16:16:59.934" v="5504" actId="1076"/>
          <ac:spMkLst>
            <pc:docMk/>
            <pc:sldMk cId="3676721392" sldId="298"/>
            <ac:spMk id="11" creationId="{0A40849C-7EF3-E8BB-2830-BE3D11294B7A}"/>
          </ac:spMkLst>
        </pc:spChg>
        <pc:graphicFrameChg chg="add mod modGraphic">
          <ac:chgData name="Diego Larraín" userId="3a587e5d-bfd7-48da-b3d1-2b263d72ea58" providerId="ADAL" clId="{32B46811-EB99-428A-A8FB-D9BF8293BCDB}" dt="2022-07-14T16:04:31.722" v="5487" actId="113"/>
          <ac:graphicFrameMkLst>
            <pc:docMk/>
            <pc:sldMk cId="3676721392" sldId="298"/>
            <ac:graphicFrameMk id="2" creationId="{2F208BE2-B85E-496F-DED4-30F05D092C81}"/>
          </ac:graphicFrameMkLst>
        </pc:graphicFrameChg>
        <pc:graphicFrameChg chg="add del mod">
          <ac:chgData name="Diego Larraín" userId="3a587e5d-bfd7-48da-b3d1-2b263d72ea58" providerId="ADAL" clId="{32B46811-EB99-428A-A8FB-D9BF8293BCDB}" dt="2022-07-13T19:54:49.039" v="2177" actId="478"/>
          <ac:graphicFrameMkLst>
            <pc:docMk/>
            <pc:sldMk cId="3676721392" sldId="298"/>
            <ac:graphicFrameMk id="7" creationId="{1CCEFB1E-02BA-7B6D-B2E0-813DD25F347E}"/>
          </ac:graphicFrameMkLst>
        </pc:graphicFrameChg>
        <pc:graphicFrameChg chg="add del mod modGraphic">
          <ac:chgData name="Diego Larraín" userId="3a587e5d-bfd7-48da-b3d1-2b263d72ea58" providerId="ADAL" clId="{32B46811-EB99-428A-A8FB-D9BF8293BCDB}" dt="2022-07-13T19:54:44.956" v="2175" actId="478"/>
          <ac:graphicFrameMkLst>
            <pc:docMk/>
            <pc:sldMk cId="3676721392" sldId="298"/>
            <ac:graphicFrameMk id="9" creationId="{AF4531D1-B45F-28DA-4251-21A919C22F85}"/>
          </ac:graphicFrameMkLst>
        </pc:graphicFrameChg>
        <pc:graphicFrameChg chg="add del mod">
          <ac:chgData name="Diego Larraín" userId="3a587e5d-bfd7-48da-b3d1-2b263d72ea58" providerId="ADAL" clId="{32B46811-EB99-428A-A8FB-D9BF8293BCDB}" dt="2022-07-13T19:54:44.956" v="2175" actId="478"/>
          <ac:graphicFrameMkLst>
            <pc:docMk/>
            <pc:sldMk cId="3676721392" sldId="298"/>
            <ac:graphicFrameMk id="12" creationId="{3A2599D4-4CCD-4480-2544-4148CE0655E5}"/>
          </ac:graphicFrameMkLst>
        </pc:graphicFrameChg>
      </pc:sldChg>
      <pc:sldChg chg="del mod modShow delCm">
        <pc:chgData name="Diego Larraín" userId="3a587e5d-bfd7-48da-b3d1-2b263d72ea58" providerId="ADAL" clId="{32B46811-EB99-428A-A8FB-D9BF8293BCDB}" dt="2022-07-14T16:56:04.964" v="5666" actId="2696"/>
        <pc:sldMkLst>
          <pc:docMk/>
          <pc:sldMk cId="2024111248" sldId="299"/>
        </pc:sldMkLst>
      </pc:sldChg>
      <pc:sldChg chg="delCm">
        <pc:chgData name="Diego Larraín" userId="3a587e5d-bfd7-48da-b3d1-2b263d72ea58" providerId="ADAL" clId="{32B46811-EB99-428A-A8FB-D9BF8293BCDB}" dt="2022-07-14T15:11:01.181" v="5269"/>
        <pc:sldMkLst>
          <pc:docMk/>
          <pc:sldMk cId="1462263860" sldId="300"/>
        </pc:sldMkLst>
      </pc:sldChg>
      <pc:sldChg chg="delCm">
        <pc:chgData name="Diego Larraín" userId="3a587e5d-bfd7-48da-b3d1-2b263d72ea58" providerId="ADAL" clId="{32B46811-EB99-428A-A8FB-D9BF8293BCDB}" dt="2022-07-14T15:11:06.210" v="5270"/>
        <pc:sldMkLst>
          <pc:docMk/>
          <pc:sldMk cId="28073296" sldId="301"/>
        </pc:sldMkLst>
      </pc:sldChg>
      <pc:sldChg chg="delCm">
        <pc:chgData name="Diego Larraín" userId="3a587e5d-bfd7-48da-b3d1-2b263d72ea58" providerId="ADAL" clId="{32B46811-EB99-428A-A8FB-D9BF8293BCDB}" dt="2022-07-14T15:11:09.615" v="5271"/>
        <pc:sldMkLst>
          <pc:docMk/>
          <pc:sldMk cId="4101105349" sldId="302"/>
        </pc:sldMkLst>
      </pc:sldChg>
      <pc:sldChg chg="addCm delCm">
        <pc:chgData name="Diego Larraín" userId="3a587e5d-bfd7-48da-b3d1-2b263d72ea58" providerId="ADAL" clId="{32B46811-EB99-428A-A8FB-D9BF8293BCDB}" dt="2022-07-15T14:58:04.371" v="9379"/>
        <pc:sldMkLst>
          <pc:docMk/>
          <pc:sldMk cId="4224420194" sldId="303"/>
        </pc:sldMkLst>
      </pc:sldChg>
      <pc:sldChg chg="modSp del mod">
        <pc:chgData name="Diego Larraín" userId="3a587e5d-bfd7-48da-b3d1-2b263d72ea58" providerId="ADAL" clId="{32B46811-EB99-428A-A8FB-D9BF8293BCDB}" dt="2022-07-14T18:40:34.533" v="5693" actId="2696"/>
        <pc:sldMkLst>
          <pc:docMk/>
          <pc:sldMk cId="391036848" sldId="304"/>
        </pc:sldMkLst>
        <pc:spChg chg="mod">
          <ac:chgData name="Diego Larraín" userId="3a587e5d-bfd7-48da-b3d1-2b263d72ea58" providerId="ADAL" clId="{32B46811-EB99-428A-A8FB-D9BF8293BCDB}" dt="2022-07-14T16:29:25.163" v="5560" actId="1076"/>
          <ac:spMkLst>
            <pc:docMk/>
            <pc:sldMk cId="391036848" sldId="304"/>
            <ac:spMk id="11" creationId="{0A40849C-7EF3-E8BB-2830-BE3D11294B7A}"/>
          </ac:spMkLst>
        </pc:spChg>
      </pc:sldChg>
      <pc:sldChg chg="modSp add modAnim">
        <pc:chgData name="Diego Larraín" userId="3a587e5d-bfd7-48da-b3d1-2b263d72ea58" providerId="ADAL" clId="{32B46811-EB99-428A-A8FB-D9BF8293BCDB}" dt="2022-07-13T19:05:52.716" v="1781"/>
        <pc:sldMkLst>
          <pc:docMk/>
          <pc:sldMk cId="4235595060" sldId="306"/>
        </pc:sldMkLst>
        <pc:spChg chg="mod">
          <ac:chgData name="Diego Larraín" userId="3a587e5d-bfd7-48da-b3d1-2b263d72ea58" providerId="ADAL" clId="{32B46811-EB99-428A-A8FB-D9BF8293BCDB}" dt="2022-07-13T19:05:52.716" v="1781"/>
          <ac:spMkLst>
            <pc:docMk/>
            <pc:sldMk cId="4235595060" sldId="306"/>
            <ac:spMk id="11" creationId="{0A40849C-7EF3-E8BB-2830-BE3D11294B7A}"/>
          </ac:spMkLst>
        </pc:spChg>
      </pc:sldChg>
      <pc:sldChg chg="modSp add modAnim">
        <pc:chgData name="Diego Larraín" userId="3a587e5d-bfd7-48da-b3d1-2b263d72ea58" providerId="ADAL" clId="{32B46811-EB99-428A-A8FB-D9BF8293BCDB}" dt="2022-07-14T16:11:59.597" v="5503" actId="13926"/>
        <pc:sldMkLst>
          <pc:docMk/>
          <pc:sldMk cId="4129776090" sldId="307"/>
        </pc:sldMkLst>
        <pc:spChg chg="mod">
          <ac:chgData name="Diego Larraín" userId="3a587e5d-bfd7-48da-b3d1-2b263d72ea58" providerId="ADAL" clId="{32B46811-EB99-428A-A8FB-D9BF8293BCDB}" dt="2022-07-13T19:06:54.764" v="1782"/>
          <ac:spMkLst>
            <pc:docMk/>
            <pc:sldMk cId="4129776090" sldId="307"/>
            <ac:spMk id="11" creationId="{0A40849C-7EF3-E8BB-2830-BE3D11294B7A}"/>
          </ac:spMkLst>
        </pc:spChg>
        <pc:graphicFrameChg chg="mod">
          <ac:chgData name="Diego Larraín" userId="3a587e5d-bfd7-48da-b3d1-2b263d72ea58" providerId="ADAL" clId="{32B46811-EB99-428A-A8FB-D9BF8293BCDB}" dt="2022-07-14T16:11:59.597" v="5503" actId="13926"/>
          <ac:graphicFrameMkLst>
            <pc:docMk/>
            <pc:sldMk cId="4129776090" sldId="307"/>
            <ac:graphicFrameMk id="14" creationId="{55549868-29AA-46AE-AD93-622FD1224D48}"/>
          </ac:graphicFrameMkLst>
        </pc:graphicFrameChg>
      </pc:sldChg>
      <pc:sldChg chg="modSp add modAnim">
        <pc:chgData name="Diego Larraín" userId="3a587e5d-bfd7-48da-b3d1-2b263d72ea58" providerId="ADAL" clId="{32B46811-EB99-428A-A8FB-D9BF8293BCDB}" dt="2022-07-13T19:06:59.883" v="1783"/>
        <pc:sldMkLst>
          <pc:docMk/>
          <pc:sldMk cId="2650929714" sldId="308"/>
        </pc:sldMkLst>
        <pc:spChg chg="mod">
          <ac:chgData name="Diego Larraín" userId="3a587e5d-bfd7-48da-b3d1-2b263d72ea58" providerId="ADAL" clId="{32B46811-EB99-428A-A8FB-D9BF8293BCDB}" dt="2022-07-13T19:06:59.883" v="1783"/>
          <ac:spMkLst>
            <pc:docMk/>
            <pc:sldMk cId="2650929714" sldId="308"/>
            <ac:spMk id="11" creationId="{0A40849C-7EF3-E8BB-2830-BE3D11294B7A}"/>
          </ac:spMkLst>
        </pc:spChg>
      </pc:sldChg>
      <pc:sldChg chg="addSp delSp modSp add mod ord modAnim modCm">
        <pc:chgData name="Diego Larraín" userId="3a587e5d-bfd7-48da-b3d1-2b263d72ea58" providerId="ADAL" clId="{32B46811-EB99-428A-A8FB-D9BF8293BCDB}" dt="2022-07-15T17:01:10.816" v="9971"/>
        <pc:sldMkLst>
          <pc:docMk/>
          <pc:sldMk cId="2362083061" sldId="309"/>
        </pc:sldMkLst>
        <pc:spChg chg="del">
          <ac:chgData name="Diego Larraín" userId="3a587e5d-bfd7-48da-b3d1-2b263d72ea58" providerId="ADAL" clId="{32B46811-EB99-428A-A8FB-D9BF8293BCDB}" dt="2022-07-14T19:02:08.277" v="5859" actId="478"/>
          <ac:spMkLst>
            <pc:docMk/>
            <pc:sldMk cId="2362083061" sldId="309"/>
            <ac:spMk id="3" creationId="{2D49017B-FEFA-335E-B1B6-0C34224D66DA}"/>
          </ac:spMkLst>
        </pc:spChg>
        <pc:spChg chg="mod">
          <ac:chgData name="Diego Larraín" userId="3a587e5d-bfd7-48da-b3d1-2b263d72ea58" providerId="ADAL" clId="{32B46811-EB99-428A-A8FB-D9BF8293BCDB}" dt="2022-07-13T19:37:51.095" v="1883"/>
          <ac:spMkLst>
            <pc:docMk/>
            <pc:sldMk cId="2362083061" sldId="309"/>
            <ac:spMk id="11" creationId="{0A40849C-7EF3-E8BB-2830-BE3D11294B7A}"/>
          </ac:spMkLst>
        </pc:spChg>
        <pc:spChg chg="mod">
          <ac:chgData name="Diego Larraín" userId="3a587e5d-bfd7-48da-b3d1-2b263d72ea58" providerId="ADAL" clId="{32B46811-EB99-428A-A8FB-D9BF8293BCDB}" dt="2022-07-15T16:49:35.384" v="9883" actId="20577"/>
          <ac:spMkLst>
            <pc:docMk/>
            <pc:sldMk cId="2362083061" sldId="309"/>
            <ac:spMk id="12" creationId="{078D9B6B-2EF2-EB48-0058-67C875AEA7E7}"/>
          </ac:spMkLst>
        </pc:spChg>
        <pc:graphicFrameChg chg="add del mod modGraphic">
          <ac:chgData name="Diego Larraín" userId="3a587e5d-bfd7-48da-b3d1-2b263d72ea58" providerId="ADAL" clId="{32B46811-EB99-428A-A8FB-D9BF8293BCDB}" dt="2022-07-14T19:05:13.408" v="5975" actId="478"/>
          <ac:graphicFrameMkLst>
            <pc:docMk/>
            <pc:sldMk cId="2362083061" sldId="309"/>
            <ac:graphicFrameMk id="2" creationId="{48B73E95-CCB3-3E6D-A83A-22550736B8B2}"/>
          </ac:graphicFrameMkLst>
        </pc:graphicFrameChg>
        <pc:graphicFrameChg chg="add mod modGraphic">
          <ac:chgData name="Diego Larraín" userId="3a587e5d-bfd7-48da-b3d1-2b263d72ea58" providerId="ADAL" clId="{32B46811-EB99-428A-A8FB-D9BF8293BCDB}" dt="2022-07-15T17:01:10.816" v="9971"/>
          <ac:graphicFrameMkLst>
            <pc:docMk/>
            <pc:sldMk cId="2362083061" sldId="309"/>
            <ac:graphicFrameMk id="6" creationId="{8B4B21E4-C184-6FCF-B25C-FC23D9298A34}"/>
          </ac:graphicFrameMkLst>
        </pc:graphicFrameChg>
        <pc:graphicFrameChg chg="del mod">
          <ac:chgData name="Diego Larraín" userId="3a587e5d-bfd7-48da-b3d1-2b263d72ea58" providerId="ADAL" clId="{32B46811-EB99-428A-A8FB-D9BF8293BCDB}" dt="2022-07-14T19:02:07.114" v="5858" actId="478"/>
          <ac:graphicFrameMkLst>
            <pc:docMk/>
            <pc:sldMk cId="2362083061" sldId="309"/>
            <ac:graphicFrameMk id="17" creationId="{F44EE70B-5728-26C1-0423-08168FB37C0B}"/>
          </ac:graphicFrameMkLst>
        </pc:graphicFrameChg>
        <pc:graphicFrameChg chg="del mod">
          <ac:chgData name="Diego Larraín" userId="3a587e5d-bfd7-48da-b3d1-2b263d72ea58" providerId="ADAL" clId="{32B46811-EB99-428A-A8FB-D9BF8293BCDB}" dt="2022-07-14T19:02:06.417" v="5857" actId="478"/>
          <ac:graphicFrameMkLst>
            <pc:docMk/>
            <pc:sldMk cId="2362083061" sldId="309"/>
            <ac:graphicFrameMk id="18" creationId="{4A747A86-1C77-7B8E-7CD5-5EC2C3B97C77}"/>
          </ac:graphicFrameMkLst>
        </pc:graphicFrameChg>
      </pc:sldChg>
      <pc:sldChg chg="modSp add del mod modAnim">
        <pc:chgData name="Diego Larraín" userId="3a587e5d-bfd7-48da-b3d1-2b263d72ea58" providerId="ADAL" clId="{32B46811-EB99-428A-A8FB-D9BF8293BCDB}" dt="2022-07-15T17:01:26.366" v="9972" actId="47"/>
        <pc:sldMkLst>
          <pc:docMk/>
          <pc:sldMk cId="3680759684" sldId="310"/>
        </pc:sldMkLst>
        <pc:spChg chg="mod">
          <ac:chgData name="Diego Larraín" userId="3a587e5d-bfd7-48da-b3d1-2b263d72ea58" providerId="ADAL" clId="{32B46811-EB99-428A-A8FB-D9BF8293BCDB}" dt="2022-07-13T19:38:11.950" v="1894"/>
          <ac:spMkLst>
            <pc:docMk/>
            <pc:sldMk cId="3680759684" sldId="310"/>
            <ac:spMk id="11" creationId="{0A40849C-7EF3-E8BB-2830-BE3D11294B7A}"/>
          </ac:spMkLst>
        </pc:spChg>
        <pc:spChg chg="mod">
          <ac:chgData name="Diego Larraín" userId="3a587e5d-bfd7-48da-b3d1-2b263d72ea58" providerId="ADAL" clId="{32B46811-EB99-428A-A8FB-D9BF8293BCDB}" dt="2022-07-13T19:42:42.273" v="1951" actId="20577"/>
          <ac:spMkLst>
            <pc:docMk/>
            <pc:sldMk cId="3680759684" sldId="310"/>
            <ac:spMk id="12" creationId="{078D9B6B-2EF2-EB48-0058-67C875AEA7E7}"/>
          </ac:spMkLst>
        </pc:spChg>
        <pc:graphicFrameChg chg="mod">
          <ac:chgData name="Diego Larraín" userId="3a587e5d-bfd7-48da-b3d1-2b263d72ea58" providerId="ADAL" clId="{32B46811-EB99-428A-A8FB-D9BF8293BCDB}" dt="2022-07-14T18:28:01.298" v="5672" actId="14100"/>
          <ac:graphicFrameMkLst>
            <pc:docMk/>
            <pc:sldMk cId="3680759684" sldId="310"/>
            <ac:graphicFrameMk id="9" creationId="{056FF6D6-B4A4-39BC-38B7-7547206C9FAD}"/>
          </ac:graphicFrameMkLst>
        </pc:graphicFrameChg>
        <pc:graphicFrameChg chg="mod">
          <ac:chgData name="Diego Larraín" userId="3a587e5d-bfd7-48da-b3d1-2b263d72ea58" providerId="ADAL" clId="{32B46811-EB99-428A-A8FB-D9BF8293BCDB}" dt="2022-07-14T18:27:54.244" v="5669" actId="1076"/>
          <ac:graphicFrameMkLst>
            <pc:docMk/>
            <pc:sldMk cId="3680759684" sldId="310"/>
            <ac:graphicFrameMk id="10" creationId="{4A747A86-1C77-7B8E-7CD5-5EC2C3B97C77}"/>
          </ac:graphicFrameMkLst>
        </pc:graphicFrameChg>
      </pc:sldChg>
      <pc:sldChg chg="modSp add del mod modAnim">
        <pc:chgData name="Diego Larraín" userId="3a587e5d-bfd7-48da-b3d1-2b263d72ea58" providerId="ADAL" clId="{32B46811-EB99-428A-A8FB-D9BF8293BCDB}" dt="2022-07-15T17:01:26.366" v="9972" actId="47"/>
        <pc:sldMkLst>
          <pc:docMk/>
          <pc:sldMk cId="1435438307" sldId="311"/>
        </pc:sldMkLst>
        <pc:spChg chg="mod">
          <ac:chgData name="Diego Larraín" userId="3a587e5d-bfd7-48da-b3d1-2b263d72ea58" providerId="ADAL" clId="{32B46811-EB99-428A-A8FB-D9BF8293BCDB}" dt="2022-07-13T19:38:20.886" v="1896"/>
          <ac:spMkLst>
            <pc:docMk/>
            <pc:sldMk cId="1435438307" sldId="311"/>
            <ac:spMk id="11" creationId="{0A40849C-7EF3-E8BB-2830-BE3D11294B7A}"/>
          </ac:spMkLst>
        </pc:spChg>
        <pc:spChg chg="mod">
          <ac:chgData name="Diego Larraín" userId="3a587e5d-bfd7-48da-b3d1-2b263d72ea58" providerId="ADAL" clId="{32B46811-EB99-428A-A8FB-D9BF8293BCDB}" dt="2022-07-13T19:44:50.019" v="2055"/>
          <ac:spMkLst>
            <pc:docMk/>
            <pc:sldMk cId="1435438307" sldId="311"/>
            <ac:spMk id="12" creationId="{078D9B6B-2EF2-EB48-0058-67C875AEA7E7}"/>
          </ac:spMkLst>
        </pc:spChg>
        <pc:graphicFrameChg chg="mod">
          <ac:chgData name="Diego Larraín" userId="3a587e5d-bfd7-48da-b3d1-2b263d72ea58" providerId="ADAL" clId="{32B46811-EB99-428A-A8FB-D9BF8293BCDB}" dt="2022-07-14T16:33:46.422" v="5632" actId="20577"/>
          <ac:graphicFrameMkLst>
            <pc:docMk/>
            <pc:sldMk cId="1435438307" sldId="311"/>
            <ac:graphicFrameMk id="13" creationId="{B86F5D25-CC39-439E-E92B-2A13542CFA05}"/>
          </ac:graphicFrameMkLst>
        </pc:graphicFrameChg>
        <pc:graphicFrameChg chg="mod">
          <ac:chgData name="Diego Larraín" userId="3a587e5d-bfd7-48da-b3d1-2b263d72ea58" providerId="ADAL" clId="{32B46811-EB99-428A-A8FB-D9BF8293BCDB}" dt="2022-07-13T19:45:23.533" v="2063" actId="404"/>
          <ac:graphicFrameMkLst>
            <pc:docMk/>
            <pc:sldMk cId="1435438307" sldId="311"/>
            <ac:graphicFrameMk id="14" creationId="{4A747A86-1C77-7B8E-7CD5-5EC2C3B97C77}"/>
          </ac:graphicFrameMkLst>
        </pc:graphicFrameChg>
      </pc:sldChg>
      <pc:sldChg chg="modSp add mod modAnim addCm">
        <pc:chgData name="Diego Larraín" userId="3a587e5d-bfd7-48da-b3d1-2b263d72ea58" providerId="ADAL" clId="{32B46811-EB99-428A-A8FB-D9BF8293BCDB}" dt="2022-07-15T21:35:03.983" v="12259" actId="113"/>
        <pc:sldMkLst>
          <pc:docMk/>
          <pc:sldMk cId="2848766529" sldId="312"/>
        </pc:sldMkLst>
        <pc:spChg chg="mod">
          <ac:chgData name="Diego Larraín" userId="3a587e5d-bfd7-48da-b3d1-2b263d72ea58" providerId="ADAL" clId="{32B46811-EB99-428A-A8FB-D9BF8293BCDB}" dt="2022-07-13T20:13:28.082" v="3593"/>
          <ac:spMkLst>
            <pc:docMk/>
            <pc:sldMk cId="2848766529" sldId="312"/>
            <ac:spMk id="11" creationId="{0A40849C-7EF3-E8BB-2830-BE3D11294B7A}"/>
          </ac:spMkLst>
        </pc:spChg>
        <pc:spChg chg="mod">
          <ac:chgData name="Diego Larraín" userId="3a587e5d-bfd7-48da-b3d1-2b263d72ea58" providerId="ADAL" clId="{32B46811-EB99-428A-A8FB-D9BF8293BCDB}" dt="2022-07-15T21:32:49.849" v="12244"/>
          <ac:spMkLst>
            <pc:docMk/>
            <pc:sldMk cId="2848766529" sldId="312"/>
            <ac:spMk id="12" creationId="{078D9B6B-2EF2-EB48-0058-67C875AEA7E7}"/>
          </ac:spMkLst>
        </pc:spChg>
        <pc:graphicFrameChg chg="mod">
          <ac:chgData name="Diego Larraín" userId="3a587e5d-bfd7-48da-b3d1-2b263d72ea58" providerId="ADAL" clId="{32B46811-EB99-428A-A8FB-D9BF8293BCDB}" dt="2022-07-15T21:35:03.983" v="12259" actId="113"/>
          <ac:graphicFrameMkLst>
            <pc:docMk/>
            <pc:sldMk cId="2848766529" sldId="312"/>
            <ac:graphicFrameMk id="3" creationId="{4942F1F8-2666-045B-7C91-051F193FF017}"/>
          </ac:graphicFrameMkLst>
        </pc:graphicFrameChg>
      </pc:sldChg>
      <pc:sldChg chg="addSp delSp modSp add mod ord modAnim">
        <pc:chgData name="Diego Larraín" userId="3a587e5d-bfd7-48da-b3d1-2b263d72ea58" providerId="ADAL" clId="{32B46811-EB99-428A-A8FB-D9BF8293BCDB}" dt="2022-07-15T21:42:32.188" v="12666" actId="20577"/>
        <pc:sldMkLst>
          <pc:docMk/>
          <pc:sldMk cId="2137615687" sldId="313"/>
        </pc:sldMkLst>
        <pc:spChg chg="mod">
          <ac:chgData name="Diego Larraín" userId="3a587e5d-bfd7-48da-b3d1-2b263d72ea58" providerId="ADAL" clId="{32B46811-EB99-428A-A8FB-D9BF8293BCDB}" dt="2022-07-13T20:13:39.867" v="3609"/>
          <ac:spMkLst>
            <pc:docMk/>
            <pc:sldMk cId="2137615687" sldId="313"/>
            <ac:spMk id="11" creationId="{0A40849C-7EF3-E8BB-2830-BE3D11294B7A}"/>
          </ac:spMkLst>
        </pc:spChg>
        <pc:spChg chg="mod">
          <ac:chgData name="Diego Larraín" userId="3a587e5d-bfd7-48da-b3d1-2b263d72ea58" providerId="ADAL" clId="{32B46811-EB99-428A-A8FB-D9BF8293BCDB}" dt="2022-07-15T21:33:00.603" v="12253" actId="20577"/>
          <ac:spMkLst>
            <pc:docMk/>
            <pc:sldMk cId="2137615687" sldId="313"/>
            <ac:spMk id="12" creationId="{078D9B6B-2EF2-EB48-0058-67C875AEA7E7}"/>
          </ac:spMkLst>
        </pc:spChg>
        <pc:graphicFrameChg chg="del mod">
          <ac:chgData name="Diego Larraín" userId="3a587e5d-bfd7-48da-b3d1-2b263d72ea58" providerId="ADAL" clId="{32B46811-EB99-428A-A8FB-D9BF8293BCDB}" dt="2022-07-15T21:35:13.463" v="12261" actId="478"/>
          <ac:graphicFrameMkLst>
            <pc:docMk/>
            <pc:sldMk cId="2137615687" sldId="313"/>
            <ac:graphicFrameMk id="3" creationId="{4942F1F8-2666-045B-7C91-051F193FF017}"/>
          </ac:graphicFrameMkLst>
        </pc:graphicFrameChg>
        <pc:graphicFrameChg chg="add mod">
          <ac:chgData name="Diego Larraín" userId="3a587e5d-bfd7-48da-b3d1-2b263d72ea58" providerId="ADAL" clId="{32B46811-EB99-428A-A8FB-D9BF8293BCDB}" dt="2022-07-15T21:42:32.188" v="12666" actId="20577"/>
          <ac:graphicFrameMkLst>
            <pc:docMk/>
            <pc:sldMk cId="2137615687" sldId="313"/>
            <ac:graphicFrameMk id="7" creationId="{3F20DE03-E8DB-0A3F-CFB3-B71BE86C316C}"/>
          </ac:graphicFrameMkLst>
        </pc:graphicFrameChg>
      </pc:sldChg>
      <pc:sldChg chg="addSp delSp modSp add mod">
        <pc:chgData name="Diego Larraín" userId="3a587e5d-bfd7-48da-b3d1-2b263d72ea58" providerId="ADAL" clId="{32B46811-EB99-428A-A8FB-D9BF8293BCDB}" dt="2022-07-14T16:53:22.421" v="5664"/>
        <pc:sldMkLst>
          <pc:docMk/>
          <pc:sldMk cId="2845394701" sldId="314"/>
        </pc:sldMkLst>
        <pc:graphicFrameChg chg="del">
          <ac:chgData name="Diego Larraín" userId="3a587e5d-bfd7-48da-b3d1-2b263d72ea58" providerId="ADAL" clId="{32B46811-EB99-428A-A8FB-D9BF8293BCDB}" dt="2022-07-14T14:52:09.111" v="5088" actId="478"/>
          <ac:graphicFrameMkLst>
            <pc:docMk/>
            <pc:sldMk cId="2845394701" sldId="314"/>
            <ac:graphicFrameMk id="6" creationId="{7E498B98-4E9A-D823-D885-8C574E8879BB}"/>
          </ac:graphicFrameMkLst>
        </pc:graphicFrameChg>
        <pc:graphicFrameChg chg="del">
          <ac:chgData name="Diego Larraín" userId="3a587e5d-bfd7-48da-b3d1-2b263d72ea58" providerId="ADAL" clId="{32B46811-EB99-428A-A8FB-D9BF8293BCDB}" dt="2022-07-14T14:52:10.013" v="5089" actId="478"/>
          <ac:graphicFrameMkLst>
            <pc:docMk/>
            <pc:sldMk cId="2845394701" sldId="314"/>
            <ac:graphicFrameMk id="7" creationId="{AE851C2B-2AA0-2130-A1F8-71BAD6FE0880}"/>
          </ac:graphicFrameMkLst>
        </pc:graphicFrameChg>
        <pc:graphicFrameChg chg="add del mod">
          <ac:chgData name="Diego Larraín" userId="3a587e5d-bfd7-48da-b3d1-2b263d72ea58" providerId="ADAL" clId="{32B46811-EB99-428A-A8FB-D9BF8293BCDB}" dt="2022-07-14T16:52:16.665" v="5634" actId="478"/>
          <ac:graphicFrameMkLst>
            <pc:docMk/>
            <pc:sldMk cId="2845394701" sldId="314"/>
            <ac:graphicFrameMk id="9" creationId="{908965E0-A599-8775-89BE-74E16494A767}"/>
          </ac:graphicFrameMkLst>
        </pc:graphicFrameChg>
        <pc:graphicFrameChg chg="add mod">
          <ac:chgData name="Diego Larraín" userId="3a587e5d-bfd7-48da-b3d1-2b263d72ea58" providerId="ADAL" clId="{32B46811-EB99-428A-A8FB-D9BF8293BCDB}" dt="2022-07-14T16:53:22.421" v="5664"/>
          <ac:graphicFrameMkLst>
            <pc:docMk/>
            <pc:sldMk cId="2845394701" sldId="314"/>
            <ac:graphicFrameMk id="10" creationId="{322EDC46-2383-74F3-E467-670DDA0FFD2E}"/>
          </ac:graphicFrameMkLst>
        </pc:graphicFrameChg>
      </pc:sldChg>
      <pc:sldChg chg="add del addCm">
        <pc:chgData name="Diego Larraín" userId="3a587e5d-bfd7-48da-b3d1-2b263d72ea58" providerId="ADAL" clId="{32B46811-EB99-428A-A8FB-D9BF8293BCDB}" dt="2022-07-15T17:01:26.366" v="9972" actId="47"/>
        <pc:sldMkLst>
          <pc:docMk/>
          <pc:sldMk cId="3131351897" sldId="315"/>
        </pc:sldMkLst>
      </pc:sldChg>
      <pc:sldChg chg="addSp delSp modSp add mod addCm modCm">
        <pc:chgData name="Diego Larraín" userId="3a587e5d-bfd7-48da-b3d1-2b263d72ea58" providerId="ADAL" clId="{32B46811-EB99-428A-A8FB-D9BF8293BCDB}" dt="2022-07-15T19:06:42.956" v="10622" actId="1076"/>
        <pc:sldMkLst>
          <pc:docMk/>
          <pc:sldMk cId="111469254" sldId="316"/>
        </pc:sldMkLst>
        <pc:spChg chg="mod">
          <ac:chgData name="Diego Larraín" userId="3a587e5d-bfd7-48da-b3d1-2b263d72ea58" providerId="ADAL" clId="{32B46811-EB99-428A-A8FB-D9BF8293BCDB}" dt="2022-07-15T19:02:45.001" v="10535" actId="20577"/>
          <ac:spMkLst>
            <pc:docMk/>
            <pc:sldMk cId="111469254" sldId="316"/>
            <ac:spMk id="6" creationId="{29D9F9C7-0457-6DF9-EFFF-C17C7A9148F0}"/>
          </ac:spMkLst>
        </pc:spChg>
        <pc:spChg chg="add mod">
          <ac:chgData name="Diego Larraín" userId="3a587e5d-bfd7-48da-b3d1-2b263d72ea58" providerId="ADAL" clId="{32B46811-EB99-428A-A8FB-D9BF8293BCDB}" dt="2022-07-15T19:03:48.565" v="10600" actId="1076"/>
          <ac:spMkLst>
            <pc:docMk/>
            <pc:sldMk cId="111469254" sldId="316"/>
            <ac:spMk id="9" creationId="{093FEDBB-B981-399F-532B-4AF54CAA7322}"/>
          </ac:spMkLst>
        </pc:spChg>
        <pc:spChg chg="add mod">
          <ac:chgData name="Diego Larraín" userId="3a587e5d-bfd7-48da-b3d1-2b263d72ea58" providerId="ADAL" clId="{32B46811-EB99-428A-A8FB-D9BF8293BCDB}" dt="2022-07-15T19:06:42.956" v="10622" actId="1076"/>
          <ac:spMkLst>
            <pc:docMk/>
            <pc:sldMk cId="111469254" sldId="316"/>
            <ac:spMk id="10" creationId="{78F05770-4D7D-2A8A-8E81-8BD497C73D69}"/>
          </ac:spMkLst>
        </pc:spChg>
        <pc:graphicFrameChg chg="add mod modGraphic">
          <ac:chgData name="Diego Larraín" userId="3a587e5d-bfd7-48da-b3d1-2b263d72ea58" providerId="ADAL" clId="{32B46811-EB99-428A-A8FB-D9BF8293BCDB}" dt="2022-07-15T19:06:19.038" v="10619"/>
          <ac:graphicFrameMkLst>
            <pc:docMk/>
            <pc:sldMk cId="111469254" sldId="316"/>
            <ac:graphicFrameMk id="2" creationId="{6D3BE975-EFB3-A633-156E-404EEF297EE7}"/>
          </ac:graphicFrameMkLst>
        </pc:graphicFrameChg>
        <pc:graphicFrameChg chg="del mod">
          <ac:chgData name="Diego Larraín" userId="3a587e5d-bfd7-48da-b3d1-2b263d72ea58" providerId="ADAL" clId="{32B46811-EB99-428A-A8FB-D9BF8293BCDB}" dt="2022-07-15T18:46:09.338" v="10026" actId="478"/>
          <ac:graphicFrameMkLst>
            <pc:docMk/>
            <pc:sldMk cId="111469254" sldId="316"/>
            <ac:graphicFrameMk id="7" creationId="{C48DA515-7390-C1CA-8239-76638B1D63C9}"/>
          </ac:graphicFrameMkLst>
        </pc:graphicFrameChg>
        <pc:graphicFrameChg chg="del mod">
          <ac:chgData name="Diego Larraín" userId="3a587e5d-bfd7-48da-b3d1-2b263d72ea58" providerId="ADAL" clId="{32B46811-EB99-428A-A8FB-D9BF8293BCDB}" dt="2022-07-15T18:46:11.025" v="10028" actId="478"/>
          <ac:graphicFrameMkLst>
            <pc:docMk/>
            <pc:sldMk cId="111469254" sldId="316"/>
            <ac:graphicFrameMk id="8" creationId="{427B017F-7930-BB57-DF3D-5851A15394D6}"/>
          </ac:graphicFrameMkLst>
        </pc:graphicFrameChg>
      </pc:sldChg>
      <pc:sldChg chg="addSp delSp modSp add mod modAnim">
        <pc:chgData name="Diego Larraín" userId="3a587e5d-bfd7-48da-b3d1-2b263d72ea58" providerId="ADAL" clId="{32B46811-EB99-428A-A8FB-D9BF8293BCDB}" dt="2022-07-14T21:27:50.674" v="9275" actId="27636"/>
        <pc:sldMkLst>
          <pc:docMk/>
          <pc:sldMk cId="3438147593" sldId="317"/>
        </pc:sldMkLst>
        <pc:spChg chg="mod">
          <ac:chgData name="Diego Larraín" userId="3a587e5d-bfd7-48da-b3d1-2b263d72ea58" providerId="ADAL" clId="{32B46811-EB99-428A-A8FB-D9BF8293BCDB}" dt="2022-07-14T20:41:50.677" v="8155" actId="20577"/>
          <ac:spMkLst>
            <pc:docMk/>
            <pc:sldMk cId="3438147593" sldId="317"/>
            <ac:spMk id="11" creationId="{0A40849C-7EF3-E8BB-2830-BE3D11294B7A}"/>
          </ac:spMkLst>
        </pc:spChg>
        <pc:spChg chg="mod">
          <ac:chgData name="Diego Larraín" userId="3a587e5d-bfd7-48da-b3d1-2b263d72ea58" providerId="ADAL" clId="{32B46811-EB99-428A-A8FB-D9BF8293BCDB}" dt="2022-07-14T21:27:50.674" v="9275" actId="27636"/>
          <ac:spMkLst>
            <pc:docMk/>
            <pc:sldMk cId="3438147593" sldId="317"/>
            <ac:spMk id="12" creationId="{078D9B6B-2EF2-EB48-0058-67C875AEA7E7}"/>
          </ac:spMkLst>
        </pc:spChg>
        <pc:graphicFrameChg chg="add mod modGraphic">
          <ac:chgData name="Diego Larraín" userId="3a587e5d-bfd7-48da-b3d1-2b263d72ea58" providerId="ADAL" clId="{32B46811-EB99-428A-A8FB-D9BF8293BCDB}" dt="2022-07-14T21:22:12.338" v="9271" actId="20577"/>
          <ac:graphicFrameMkLst>
            <pc:docMk/>
            <pc:sldMk cId="3438147593" sldId="317"/>
            <ac:graphicFrameMk id="2" creationId="{B16BAC43-1DAA-BC73-D7FB-3187CDCE0073}"/>
          </ac:graphicFrameMkLst>
        </pc:graphicFrameChg>
        <pc:graphicFrameChg chg="del">
          <ac:chgData name="Diego Larraín" userId="3a587e5d-bfd7-48da-b3d1-2b263d72ea58" providerId="ADAL" clId="{32B46811-EB99-428A-A8FB-D9BF8293BCDB}" dt="2022-07-14T20:41:32.608" v="8135" actId="478"/>
          <ac:graphicFrameMkLst>
            <pc:docMk/>
            <pc:sldMk cId="3438147593" sldId="317"/>
            <ac:graphicFrameMk id="6" creationId="{69756DF4-90A2-E0BB-6790-C793B56686D2}"/>
          </ac:graphicFrameMkLst>
        </pc:graphicFrameChg>
      </pc:sldChg>
      <pc:sldChg chg="addSp delSp modSp add mod">
        <pc:chgData name="Diego Larraín" userId="3a587e5d-bfd7-48da-b3d1-2b263d72ea58" providerId="ADAL" clId="{32B46811-EB99-428A-A8FB-D9BF8293BCDB}" dt="2022-07-15T13:29:22.606" v="9301" actId="1076"/>
        <pc:sldMkLst>
          <pc:docMk/>
          <pc:sldMk cId="150764247" sldId="318"/>
        </pc:sldMkLst>
        <pc:spChg chg="add del mod">
          <ac:chgData name="Diego Larraín" userId="3a587e5d-bfd7-48da-b3d1-2b263d72ea58" providerId="ADAL" clId="{32B46811-EB99-428A-A8FB-D9BF8293BCDB}" dt="2022-07-14T21:05:33.994" v="8438"/>
          <ac:spMkLst>
            <pc:docMk/>
            <pc:sldMk cId="150764247" sldId="318"/>
            <ac:spMk id="3" creationId="{F6D59F76-0999-D382-6429-A5E1F28F364C}"/>
          </ac:spMkLst>
        </pc:spChg>
        <pc:spChg chg="add mod">
          <ac:chgData name="Diego Larraín" userId="3a587e5d-bfd7-48da-b3d1-2b263d72ea58" providerId="ADAL" clId="{32B46811-EB99-428A-A8FB-D9BF8293BCDB}" dt="2022-07-15T13:29:22.606" v="9301" actId="1076"/>
          <ac:spMkLst>
            <pc:docMk/>
            <pc:sldMk cId="150764247" sldId="318"/>
            <ac:spMk id="9" creationId="{A48AE920-1FF8-395E-8FCD-63FE7D6F5C0B}"/>
          </ac:spMkLst>
        </pc:spChg>
        <pc:spChg chg="mod">
          <ac:chgData name="Diego Larraín" userId="3a587e5d-bfd7-48da-b3d1-2b263d72ea58" providerId="ADAL" clId="{32B46811-EB99-428A-A8FB-D9BF8293BCDB}" dt="2022-07-14T20:49:15.991" v="8378" actId="20577"/>
          <ac:spMkLst>
            <pc:docMk/>
            <pc:sldMk cId="150764247" sldId="318"/>
            <ac:spMk id="11" creationId="{0A40849C-7EF3-E8BB-2830-BE3D11294B7A}"/>
          </ac:spMkLst>
        </pc:spChg>
        <pc:spChg chg="mod">
          <ac:chgData name="Diego Larraín" userId="3a587e5d-bfd7-48da-b3d1-2b263d72ea58" providerId="ADAL" clId="{32B46811-EB99-428A-A8FB-D9BF8293BCDB}" dt="2022-07-15T13:29:16.179" v="9300" actId="120"/>
          <ac:spMkLst>
            <pc:docMk/>
            <pc:sldMk cId="150764247" sldId="318"/>
            <ac:spMk id="12" creationId="{078D9B6B-2EF2-EB48-0058-67C875AEA7E7}"/>
          </ac:spMkLst>
        </pc:spChg>
        <pc:graphicFrameChg chg="del mod">
          <ac:chgData name="Diego Larraín" userId="3a587e5d-bfd7-48da-b3d1-2b263d72ea58" providerId="ADAL" clId="{32B46811-EB99-428A-A8FB-D9BF8293BCDB}" dt="2022-07-14T20:49:38.737" v="8411" actId="478"/>
          <ac:graphicFrameMkLst>
            <pc:docMk/>
            <pc:sldMk cId="150764247" sldId="318"/>
            <ac:graphicFrameMk id="2" creationId="{B16BAC43-1DAA-BC73-D7FB-3187CDCE0073}"/>
          </ac:graphicFrameMkLst>
        </pc:graphicFrameChg>
        <pc:graphicFrameChg chg="add mod modGraphic">
          <ac:chgData name="Diego Larraín" userId="3a587e5d-bfd7-48da-b3d1-2b263d72ea58" providerId="ADAL" clId="{32B46811-EB99-428A-A8FB-D9BF8293BCDB}" dt="2022-07-14T21:34:49.321" v="9276" actId="1076"/>
          <ac:graphicFrameMkLst>
            <pc:docMk/>
            <pc:sldMk cId="150764247" sldId="318"/>
            <ac:graphicFrameMk id="7" creationId="{33DA5F52-5A52-988E-31CF-E44236407A94}"/>
          </ac:graphicFrameMkLst>
        </pc:graphicFrameChg>
      </pc:sldChg>
      <pc:sldChg chg="addSp delSp modSp add mod ord addCm">
        <pc:chgData name="Diego Larraín" userId="3a587e5d-bfd7-48da-b3d1-2b263d72ea58" providerId="ADAL" clId="{32B46811-EB99-428A-A8FB-D9BF8293BCDB}" dt="2022-07-15T18:25:24.955" v="9980" actId="12269"/>
        <pc:sldMkLst>
          <pc:docMk/>
          <pc:sldMk cId="3920870332" sldId="319"/>
        </pc:sldMkLst>
        <pc:spChg chg="mod">
          <ac:chgData name="Diego Larraín" userId="3a587e5d-bfd7-48da-b3d1-2b263d72ea58" providerId="ADAL" clId="{32B46811-EB99-428A-A8FB-D9BF8293BCDB}" dt="2022-07-15T16:56:03.484" v="9929" actId="20577"/>
          <ac:spMkLst>
            <pc:docMk/>
            <pc:sldMk cId="3920870332" sldId="319"/>
            <ac:spMk id="12" creationId="{078D9B6B-2EF2-EB48-0058-67C875AEA7E7}"/>
          </ac:spMkLst>
        </pc:spChg>
        <pc:graphicFrameChg chg="add del mod modGraphic">
          <ac:chgData name="Diego Larraín" userId="3a587e5d-bfd7-48da-b3d1-2b263d72ea58" providerId="ADAL" clId="{32B46811-EB99-428A-A8FB-D9BF8293BCDB}" dt="2022-07-15T14:18:28.920" v="9343" actId="478"/>
          <ac:graphicFrameMkLst>
            <pc:docMk/>
            <pc:sldMk cId="3920870332" sldId="319"/>
            <ac:graphicFrameMk id="2" creationId="{FBDE12FA-8E47-8867-A42E-660E3724504E}"/>
          </ac:graphicFrameMkLst>
        </pc:graphicFrameChg>
        <pc:graphicFrameChg chg="add del mod modGraphic">
          <ac:chgData name="Diego Larraín" userId="3a587e5d-bfd7-48da-b3d1-2b263d72ea58" providerId="ADAL" clId="{32B46811-EB99-428A-A8FB-D9BF8293BCDB}" dt="2022-07-15T16:15:26.161" v="9702" actId="478"/>
          <ac:graphicFrameMkLst>
            <pc:docMk/>
            <pc:sldMk cId="3920870332" sldId="319"/>
            <ac:graphicFrameMk id="3" creationId="{BEC47B22-7A3E-7A8C-6D17-A171B34EF34C}"/>
          </ac:graphicFrameMkLst>
        </pc:graphicFrameChg>
        <pc:graphicFrameChg chg="mod">
          <ac:chgData name="Diego Larraín" userId="3a587e5d-bfd7-48da-b3d1-2b263d72ea58" providerId="ADAL" clId="{32B46811-EB99-428A-A8FB-D9BF8293BCDB}" dt="2022-07-15T15:56:05.371" v="9605"/>
          <ac:graphicFrameMkLst>
            <pc:docMk/>
            <pc:sldMk cId="3920870332" sldId="319"/>
            <ac:graphicFrameMk id="6" creationId="{8B4B21E4-C184-6FCF-B25C-FC23D9298A34}"/>
          </ac:graphicFrameMkLst>
        </pc:graphicFrameChg>
        <pc:graphicFrameChg chg="add del mod modGraphic">
          <ac:chgData name="Diego Larraín" userId="3a587e5d-bfd7-48da-b3d1-2b263d72ea58" providerId="ADAL" clId="{32B46811-EB99-428A-A8FB-D9BF8293BCDB}" dt="2022-07-15T16:09:13.982" v="9611" actId="478"/>
          <ac:graphicFrameMkLst>
            <pc:docMk/>
            <pc:sldMk cId="3920870332" sldId="319"/>
            <ac:graphicFrameMk id="7" creationId="{73A5411D-3937-33F5-F8D1-27AC2C9053A7}"/>
          </ac:graphicFrameMkLst>
        </pc:graphicFrameChg>
        <pc:graphicFrameChg chg="add del mod modGraphic">
          <ac:chgData name="Diego Larraín" userId="3a587e5d-bfd7-48da-b3d1-2b263d72ea58" providerId="ADAL" clId="{32B46811-EB99-428A-A8FB-D9BF8293BCDB}" dt="2022-07-15T16:14:22.312" v="9690" actId="478"/>
          <ac:graphicFrameMkLst>
            <pc:docMk/>
            <pc:sldMk cId="3920870332" sldId="319"/>
            <ac:graphicFrameMk id="8" creationId="{57527FDC-078B-8865-84B7-6BFFC3D382A1}"/>
          </ac:graphicFrameMkLst>
        </pc:graphicFrameChg>
        <pc:graphicFrameChg chg="add mod modGraphic">
          <ac:chgData name="Diego Larraín" userId="3a587e5d-bfd7-48da-b3d1-2b263d72ea58" providerId="ADAL" clId="{32B46811-EB99-428A-A8FB-D9BF8293BCDB}" dt="2022-07-15T18:25:24.955" v="9980" actId="12269"/>
          <ac:graphicFrameMkLst>
            <pc:docMk/>
            <pc:sldMk cId="3920870332" sldId="319"/>
            <ac:graphicFrameMk id="9" creationId="{C3292CA9-265D-D1C9-EA8E-16FFA99F1BCB}"/>
          </ac:graphicFrameMkLst>
        </pc:graphicFrameChg>
      </pc:sldChg>
      <pc:sldChg chg="addSp modSp add mod">
        <pc:chgData name="Diego Larraín" userId="3a587e5d-bfd7-48da-b3d1-2b263d72ea58" providerId="ADAL" clId="{32B46811-EB99-428A-A8FB-D9BF8293BCDB}" dt="2022-07-15T16:56:17.604" v="9970" actId="20577"/>
        <pc:sldMkLst>
          <pc:docMk/>
          <pc:sldMk cId="1430074170" sldId="320"/>
        </pc:sldMkLst>
        <pc:spChg chg="add mod">
          <ac:chgData name="Diego Larraín" userId="3a587e5d-bfd7-48da-b3d1-2b263d72ea58" providerId="ADAL" clId="{32B46811-EB99-428A-A8FB-D9BF8293BCDB}" dt="2022-07-15T16:48:04.389" v="9863" actId="113"/>
          <ac:spMkLst>
            <pc:docMk/>
            <pc:sldMk cId="1430074170" sldId="320"/>
            <ac:spMk id="8" creationId="{41501827-D985-CDF2-50D0-8D7610FDE01F}"/>
          </ac:spMkLst>
        </pc:spChg>
        <pc:spChg chg="add mod">
          <ac:chgData name="Diego Larraín" userId="3a587e5d-bfd7-48da-b3d1-2b263d72ea58" providerId="ADAL" clId="{32B46811-EB99-428A-A8FB-D9BF8293BCDB}" dt="2022-07-15T16:48:07.181" v="9864" actId="113"/>
          <ac:spMkLst>
            <pc:docMk/>
            <pc:sldMk cId="1430074170" sldId="320"/>
            <ac:spMk id="10" creationId="{0530BEE3-C9BD-A252-357F-6DEB0F2A39EF}"/>
          </ac:spMkLst>
        </pc:spChg>
        <pc:spChg chg="mod">
          <ac:chgData name="Diego Larraín" userId="3a587e5d-bfd7-48da-b3d1-2b263d72ea58" providerId="ADAL" clId="{32B46811-EB99-428A-A8FB-D9BF8293BCDB}" dt="2022-07-15T16:56:17.604" v="9970" actId="20577"/>
          <ac:spMkLst>
            <pc:docMk/>
            <pc:sldMk cId="1430074170" sldId="320"/>
            <ac:spMk id="12" creationId="{078D9B6B-2EF2-EB48-0058-67C875AEA7E7}"/>
          </ac:spMkLst>
        </pc:spChg>
        <pc:graphicFrameChg chg="add mod modGraphic">
          <ac:chgData name="Diego Larraín" userId="3a587e5d-bfd7-48da-b3d1-2b263d72ea58" providerId="ADAL" clId="{32B46811-EB99-428A-A8FB-D9BF8293BCDB}" dt="2022-07-15T16:55:24.553" v="9904"/>
          <ac:graphicFrameMkLst>
            <pc:docMk/>
            <pc:sldMk cId="1430074170" sldId="320"/>
            <ac:graphicFrameMk id="2" creationId="{BC7465C9-D422-751D-056D-A0D8283EDA76}"/>
          </ac:graphicFrameMkLst>
        </pc:graphicFrameChg>
        <pc:graphicFrameChg chg="mod">
          <ac:chgData name="Diego Larraín" userId="3a587e5d-bfd7-48da-b3d1-2b263d72ea58" providerId="ADAL" clId="{32B46811-EB99-428A-A8FB-D9BF8293BCDB}" dt="2022-07-15T16:24:54.141" v="9724" actId="120"/>
          <ac:graphicFrameMkLst>
            <pc:docMk/>
            <pc:sldMk cId="1430074170" sldId="320"/>
            <ac:graphicFrameMk id="6" creationId="{8B4B21E4-C184-6FCF-B25C-FC23D9298A34}"/>
          </ac:graphicFrameMkLst>
        </pc:graphicFrameChg>
        <pc:graphicFrameChg chg="add mod">
          <ac:chgData name="Diego Larraín" userId="3a587e5d-bfd7-48da-b3d1-2b263d72ea58" providerId="ADAL" clId="{32B46811-EB99-428A-A8FB-D9BF8293BCDB}" dt="2022-07-15T16:55:21.971" v="9903"/>
          <ac:graphicFrameMkLst>
            <pc:docMk/>
            <pc:sldMk cId="1430074170" sldId="320"/>
            <ac:graphicFrameMk id="9" creationId="{19C5758F-40E3-61D1-5450-2CE009544532}"/>
          </ac:graphicFrameMkLst>
        </pc:graphicFrameChg>
      </pc:sldChg>
      <pc:sldChg chg="addSp delSp modSp add mod">
        <pc:chgData name="Diego Larraín" userId="3a587e5d-bfd7-48da-b3d1-2b263d72ea58" providerId="ADAL" clId="{32B46811-EB99-428A-A8FB-D9BF8293BCDB}" dt="2022-07-15T18:35:40.319" v="10025" actId="113"/>
        <pc:sldMkLst>
          <pc:docMk/>
          <pc:sldMk cId="3043978210" sldId="321"/>
        </pc:sldMkLst>
        <pc:graphicFrameChg chg="del mod">
          <ac:chgData name="Diego Larraín" userId="3a587e5d-bfd7-48da-b3d1-2b263d72ea58" providerId="ADAL" clId="{32B46811-EB99-428A-A8FB-D9BF8293BCDB}" dt="2022-07-15T18:28:01.103" v="9993" actId="478"/>
          <ac:graphicFrameMkLst>
            <pc:docMk/>
            <pc:sldMk cId="3043978210" sldId="321"/>
            <ac:graphicFrameMk id="6" creationId="{15F75314-14AB-35C9-A23A-A0C31610027C}"/>
          </ac:graphicFrameMkLst>
        </pc:graphicFrameChg>
        <pc:graphicFrameChg chg="del">
          <ac:chgData name="Diego Larraín" userId="3a587e5d-bfd7-48da-b3d1-2b263d72ea58" providerId="ADAL" clId="{32B46811-EB99-428A-A8FB-D9BF8293BCDB}" dt="2022-07-15T18:27:59.367" v="9992" actId="478"/>
          <ac:graphicFrameMkLst>
            <pc:docMk/>
            <pc:sldMk cId="3043978210" sldId="321"/>
            <ac:graphicFrameMk id="7" creationId="{371A8335-40D7-E076-5296-59DD1EC60290}"/>
          </ac:graphicFrameMkLst>
        </pc:graphicFrameChg>
        <pc:graphicFrameChg chg="add mod">
          <ac:chgData name="Diego Larraín" userId="3a587e5d-bfd7-48da-b3d1-2b263d72ea58" providerId="ADAL" clId="{32B46811-EB99-428A-A8FB-D9BF8293BCDB}" dt="2022-07-15T18:35:40.319" v="10025" actId="113"/>
          <ac:graphicFrameMkLst>
            <pc:docMk/>
            <pc:sldMk cId="3043978210" sldId="321"/>
            <ac:graphicFrameMk id="8" creationId="{20C155E7-BB35-53D6-0D27-9B82FA911A1B}"/>
          </ac:graphicFrameMkLst>
        </pc:graphicFrameChg>
      </pc:sldChg>
      <pc:sldChg chg="addSp delSp modSp add mod">
        <pc:chgData name="Diego Larraín" userId="3a587e5d-bfd7-48da-b3d1-2b263d72ea58" providerId="ADAL" clId="{32B46811-EB99-428A-A8FB-D9BF8293BCDB}" dt="2022-07-15T19:15:02.277" v="11328" actId="255"/>
        <pc:sldMkLst>
          <pc:docMk/>
          <pc:sldMk cId="4135944881" sldId="322"/>
        </pc:sldMkLst>
        <pc:spChg chg="mod">
          <ac:chgData name="Diego Larraín" userId="3a587e5d-bfd7-48da-b3d1-2b263d72ea58" providerId="ADAL" clId="{32B46811-EB99-428A-A8FB-D9BF8293BCDB}" dt="2022-07-15T19:07:27.137" v="10645" actId="20577"/>
          <ac:spMkLst>
            <pc:docMk/>
            <pc:sldMk cId="4135944881" sldId="322"/>
            <ac:spMk id="6" creationId="{29D9F9C7-0457-6DF9-EFFF-C17C7A9148F0}"/>
          </ac:spMkLst>
        </pc:spChg>
        <pc:spChg chg="mod">
          <ac:chgData name="Diego Larraín" userId="3a587e5d-bfd7-48da-b3d1-2b263d72ea58" providerId="ADAL" clId="{32B46811-EB99-428A-A8FB-D9BF8293BCDB}" dt="2022-07-15T19:08:01.439" v="10656" actId="20577"/>
          <ac:spMkLst>
            <pc:docMk/>
            <pc:sldMk cId="4135944881" sldId="322"/>
            <ac:spMk id="9" creationId="{093FEDBB-B981-399F-532B-4AF54CAA7322}"/>
          </ac:spMkLst>
        </pc:spChg>
        <pc:spChg chg="del">
          <ac:chgData name="Diego Larraín" userId="3a587e5d-bfd7-48da-b3d1-2b263d72ea58" providerId="ADAL" clId="{32B46811-EB99-428A-A8FB-D9BF8293BCDB}" dt="2022-07-15T19:07:31.567" v="10646" actId="478"/>
          <ac:spMkLst>
            <pc:docMk/>
            <pc:sldMk cId="4135944881" sldId="322"/>
            <ac:spMk id="10" creationId="{78F05770-4D7D-2A8A-8E81-8BD497C73D69}"/>
          </ac:spMkLst>
        </pc:spChg>
        <pc:spChg chg="add mod">
          <ac:chgData name="Diego Larraín" userId="3a587e5d-bfd7-48da-b3d1-2b263d72ea58" providerId="ADAL" clId="{32B46811-EB99-428A-A8FB-D9BF8293BCDB}" dt="2022-07-15T19:07:43.727" v="10648" actId="1076"/>
          <ac:spMkLst>
            <pc:docMk/>
            <pc:sldMk cId="4135944881" sldId="322"/>
            <ac:spMk id="12" creationId="{6B9851E9-8F23-2209-44AB-C6B3D4D2C048}"/>
          </ac:spMkLst>
        </pc:spChg>
        <pc:graphicFrameChg chg="mod">
          <ac:chgData name="Diego Larraín" userId="3a587e5d-bfd7-48da-b3d1-2b263d72ea58" providerId="ADAL" clId="{32B46811-EB99-428A-A8FB-D9BF8293BCDB}" dt="2022-07-15T19:15:02.277" v="11328" actId="255"/>
          <ac:graphicFrameMkLst>
            <pc:docMk/>
            <pc:sldMk cId="4135944881" sldId="322"/>
            <ac:graphicFrameMk id="2" creationId="{6D3BE975-EFB3-A633-156E-404EEF297EE7}"/>
          </ac:graphicFrameMkLst>
        </pc:graphicFrameChg>
      </pc:sldChg>
      <pc:sldChg chg="addSp delSp modSp add mod">
        <pc:chgData name="Diego Larraín" userId="3a587e5d-bfd7-48da-b3d1-2b263d72ea58" providerId="ADAL" clId="{32B46811-EB99-428A-A8FB-D9BF8293BCDB}" dt="2022-07-15T19:27:27.595" v="11502"/>
        <pc:sldMkLst>
          <pc:docMk/>
          <pc:sldMk cId="4293088403" sldId="323"/>
        </pc:sldMkLst>
        <pc:spChg chg="mod">
          <ac:chgData name="Diego Larraín" userId="3a587e5d-bfd7-48da-b3d1-2b263d72ea58" providerId="ADAL" clId="{32B46811-EB99-428A-A8FB-D9BF8293BCDB}" dt="2022-07-15T19:25:22.464" v="11350" actId="20577"/>
          <ac:spMkLst>
            <pc:docMk/>
            <pc:sldMk cId="4293088403" sldId="323"/>
            <ac:spMk id="9" creationId="{093FEDBB-B981-399F-532B-4AF54CAA7322}"/>
          </ac:spMkLst>
        </pc:spChg>
        <pc:spChg chg="add mod">
          <ac:chgData name="Diego Larraín" userId="3a587e5d-bfd7-48da-b3d1-2b263d72ea58" providerId="ADAL" clId="{32B46811-EB99-428A-A8FB-D9BF8293BCDB}" dt="2022-07-15T19:25:10.325" v="11335" actId="1076"/>
          <ac:spMkLst>
            <pc:docMk/>
            <pc:sldMk cId="4293088403" sldId="323"/>
            <ac:spMk id="10" creationId="{DA46E824-790F-7235-40E3-8DF31F880C7F}"/>
          </ac:spMkLst>
        </pc:spChg>
        <pc:spChg chg="del">
          <ac:chgData name="Diego Larraín" userId="3a587e5d-bfd7-48da-b3d1-2b263d72ea58" providerId="ADAL" clId="{32B46811-EB99-428A-A8FB-D9BF8293BCDB}" dt="2022-07-15T19:25:06.640" v="11334" actId="478"/>
          <ac:spMkLst>
            <pc:docMk/>
            <pc:sldMk cId="4293088403" sldId="323"/>
            <ac:spMk id="12" creationId="{6B9851E9-8F23-2209-44AB-C6B3D4D2C048}"/>
          </ac:spMkLst>
        </pc:spChg>
        <pc:graphicFrameChg chg="mod">
          <ac:chgData name="Diego Larraín" userId="3a587e5d-bfd7-48da-b3d1-2b263d72ea58" providerId="ADAL" clId="{32B46811-EB99-428A-A8FB-D9BF8293BCDB}" dt="2022-07-15T19:27:27.595" v="11502"/>
          <ac:graphicFrameMkLst>
            <pc:docMk/>
            <pc:sldMk cId="4293088403" sldId="323"/>
            <ac:graphicFrameMk id="2" creationId="{6D3BE975-EFB3-A633-156E-404EEF297EE7}"/>
          </ac:graphicFrameMkLst>
        </pc:graphicFrameChg>
      </pc:sldChg>
      <pc:sldChg chg="add del mod modShow">
        <pc:chgData name="Diego Larraín" userId="3a587e5d-bfd7-48da-b3d1-2b263d72ea58" providerId="ADAL" clId="{32B46811-EB99-428A-A8FB-D9BF8293BCDB}" dt="2022-07-21T13:44:25.787" v="12672" actId="2696"/>
        <pc:sldMkLst>
          <pc:docMk/>
          <pc:sldMk cId="888623082" sldId="3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Ex%20post%20BD%20Beneficia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Respaldo%20informe%203/Anexo%201.b%20-%20Comparaci&#243;n%20Diagnostico%20de%20operac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Ex%20post%20BD%20Beneficia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Respaldo%20informe%203/Anexo%201.b%20-%20Comparaci&#243;n%20Diagnostico%20de%20operaci&#243;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Ex%20post%20BD%20Beneficiari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Respaldo%20informe%203/Anexo%201.b%20-%20Comparaci&#243;n%20Diagnostico%20de%20operaci&#243;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rodacl-my.sharepoint.com/personal/rodrigo_rodaenergia_cl/Documents/PRY2021-070%20Ex%20Post%20Min%20Social/Informes/Informe%203/Anexos/Anexo%201.d%20Buenas%20pr&#225;cticas/Anexo%201.d%20-%20Comparaci&#243;n%20Buenas%20practic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[Ex post BD Beneficiarios.xlsx]Hoja2!TablaDinámica4</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Número</a:t>
            </a:r>
            <a:r>
              <a:rPr lang="en-US" baseline="0" dirty="0"/>
              <a:t> de beneficiarios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Hoja2!$B$3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Hoja2!$A$4:$A$9</c:f>
              <c:strCache>
                <c:ptCount val="5"/>
                <c:pt idx="0">
                  <c:v>Isla Huapi</c:v>
                </c:pt>
                <c:pt idx="1">
                  <c:v>Bío-Bío</c:v>
                </c:pt>
                <c:pt idx="2">
                  <c:v>Aysén</c:v>
                </c:pt>
                <c:pt idx="3">
                  <c:v>Corral</c:v>
                </c:pt>
                <c:pt idx="4">
                  <c:v>Coyhaique</c:v>
                </c:pt>
              </c:strCache>
            </c:strRef>
          </c:cat>
          <c:val>
            <c:numRef>
              <c:f>Hoja2!$B$4:$B$9</c:f>
              <c:numCache>
                <c:formatCode>General</c:formatCode>
                <c:ptCount val="5"/>
                <c:pt idx="0">
                  <c:v>151</c:v>
                </c:pt>
                <c:pt idx="1">
                  <c:v>101</c:v>
                </c:pt>
                <c:pt idx="2">
                  <c:v>40</c:v>
                </c:pt>
                <c:pt idx="3">
                  <c:v>30</c:v>
                </c:pt>
                <c:pt idx="4">
                  <c:v>27</c:v>
                </c:pt>
              </c:numCache>
            </c:numRef>
          </c:val>
          <c:extLst>
            <c:ext xmlns:c16="http://schemas.microsoft.com/office/drawing/2014/chart" uri="{C3380CC4-5D6E-409C-BE32-E72D297353CC}">
              <c16:uniqueId val="{00000000-E334-46CE-94E6-B0EDA87E37AF}"/>
            </c:ext>
          </c:extLst>
        </c:ser>
        <c:dLbls>
          <c:dLblPos val="outEnd"/>
          <c:showLegendKey val="0"/>
          <c:showVal val="1"/>
          <c:showCatName val="0"/>
          <c:showSerName val="0"/>
          <c:showPercent val="0"/>
          <c:showBubbleSize val="0"/>
        </c:dLbls>
        <c:gapWidth val="219"/>
        <c:overlap val="-27"/>
        <c:axId val="2100555487"/>
        <c:axId val="2100555903"/>
      </c:barChart>
      <c:catAx>
        <c:axId val="2100555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903"/>
        <c:crosses val="autoZero"/>
        <c:auto val="1"/>
        <c:lblAlgn val="ctr"/>
        <c:lblOffset val="100"/>
        <c:noMultiLvlLbl val="0"/>
      </c:catAx>
      <c:valAx>
        <c:axId val="2100555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extLst>
    <c:ext xmlns:c14="http://schemas.microsoft.com/office/drawing/2007/8/2/chart" uri="{781A3756-C4B2-4CAC-9D66-4F8BD8637D16}">
      <c14:pivotOptions>
        <c14:dropZoneCatego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Evaluación cualitativa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2330725102365103"/>
          <c:y val="0.12160159719369652"/>
          <c:w val="0.82390115205118564"/>
          <c:h val="0.53672439662182569"/>
        </c:manualLayout>
      </c:layout>
      <c:barChart>
        <c:barDir val="bar"/>
        <c:grouping val="clustered"/>
        <c:varyColors val="0"/>
        <c:ser>
          <c:idx val="1"/>
          <c:order val="0"/>
          <c:tx>
            <c:strRef>
              <c:f>'Resuemen cualitativo'!$A$6</c:f>
              <c:strCache>
                <c:ptCount val="1"/>
                <c:pt idx="0">
                  <c:v>La atención cuando se da aviso de perdida del servicio</c:v>
                </c:pt>
              </c:strCache>
            </c:strRef>
          </c:tx>
          <c:spPr>
            <a:solidFill>
              <a:schemeClr val="accent2"/>
            </a:solidFill>
            <a:ln>
              <a:noFill/>
            </a:ln>
            <a:effectLst/>
          </c:spPr>
          <c:invertIfNegative val="0"/>
          <c:cat>
            <c:strRef>
              <c:f>('Resuemen cualitativo'!$B$3:$C$3,'Resuemen cualitativo'!$E$3:$F$3,'Resuemen cualitativo'!$H$3)</c:f>
              <c:strCache>
                <c:ptCount val="5"/>
                <c:pt idx="0">
                  <c:v>Alto Biobío</c:v>
                </c:pt>
                <c:pt idx="1">
                  <c:v>Corral</c:v>
                </c:pt>
                <c:pt idx="2">
                  <c:v>Aysén</c:v>
                </c:pt>
                <c:pt idx="3">
                  <c:v>Coyhaique</c:v>
                </c:pt>
                <c:pt idx="4">
                  <c:v>Isla Huapi</c:v>
                </c:pt>
              </c:strCache>
              <c:extLst/>
            </c:strRef>
          </c:cat>
          <c:val>
            <c:numRef>
              <c:f>('Resuemen cualitativo'!$B$6:$C$6,'Resuemen cualitativo'!$E$6:$F$6,'Resuemen cualitativo'!$H$6)</c:f>
              <c:numCache>
                <c:formatCode>General</c:formatCode>
                <c:ptCount val="5"/>
                <c:pt idx="0">
                  <c:v>1</c:v>
                </c:pt>
                <c:pt idx="1">
                  <c:v>1</c:v>
                </c:pt>
                <c:pt idx="2">
                  <c:v>1</c:v>
                </c:pt>
                <c:pt idx="3">
                  <c:v>1</c:v>
                </c:pt>
                <c:pt idx="4">
                  <c:v>5</c:v>
                </c:pt>
              </c:numCache>
              <c:extLst/>
            </c:numRef>
          </c:val>
          <c:extLst>
            <c:ext xmlns:c16="http://schemas.microsoft.com/office/drawing/2014/chart" uri="{C3380CC4-5D6E-409C-BE32-E72D297353CC}">
              <c16:uniqueId val="{00000000-78E7-42EE-9330-8746CAA3FBBC}"/>
            </c:ext>
          </c:extLst>
        </c:ser>
        <c:ser>
          <c:idx val="0"/>
          <c:order val="1"/>
          <c:tx>
            <c:strRef>
              <c:f>'Resuemen cualitativo'!$A$7</c:f>
              <c:strCache>
                <c:ptCount val="1"/>
                <c:pt idx="0">
                  <c:v>Mantención general de los equipos</c:v>
                </c:pt>
              </c:strCache>
            </c:strRef>
          </c:tx>
          <c:spPr>
            <a:solidFill>
              <a:schemeClr val="accent1"/>
            </a:solidFill>
            <a:ln>
              <a:noFill/>
            </a:ln>
            <a:effectLst/>
          </c:spPr>
          <c:invertIfNegative val="0"/>
          <c:cat>
            <c:strRef>
              <c:f>('Resuemen cualitativo'!$B$3:$C$3,'Resuemen cualitativo'!$E$3:$F$3,'Resuemen cualitativo'!$H$3)</c:f>
              <c:strCache>
                <c:ptCount val="5"/>
                <c:pt idx="0">
                  <c:v>Alto Biobío</c:v>
                </c:pt>
                <c:pt idx="1">
                  <c:v>Corral</c:v>
                </c:pt>
                <c:pt idx="2">
                  <c:v>Aysén</c:v>
                </c:pt>
                <c:pt idx="3">
                  <c:v>Coyhaique</c:v>
                </c:pt>
                <c:pt idx="4">
                  <c:v>Isla Huapi</c:v>
                </c:pt>
              </c:strCache>
              <c:extLst/>
            </c:strRef>
          </c:cat>
          <c:val>
            <c:numRef>
              <c:f>('Resuemen cualitativo'!$B$7:$C$7,'Resuemen cualitativo'!$E$7:$F$7,'Resuemen cualitativo'!$H$7)</c:f>
              <c:numCache>
                <c:formatCode>General</c:formatCode>
                <c:ptCount val="5"/>
                <c:pt idx="0">
                  <c:v>1</c:v>
                </c:pt>
                <c:pt idx="1">
                  <c:v>1</c:v>
                </c:pt>
                <c:pt idx="2">
                  <c:v>1</c:v>
                </c:pt>
                <c:pt idx="3">
                  <c:v>3</c:v>
                </c:pt>
                <c:pt idx="4">
                  <c:v>5</c:v>
                </c:pt>
              </c:numCache>
              <c:extLst/>
            </c:numRef>
          </c:val>
          <c:extLst>
            <c:ext xmlns:c16="http://schemas.microsoft.com/office/drawing/2014/chart" uri="{C3380CC4-5D6E-409C-BE32-E72D297353CC}">
              <c16:uniqueId val="{00000001-78E7-42EE-9330-8746CAA3FBBC}"/>
            </c:ext>
          </c:extLst>
        </c:ser>
        <c:ser>
          <c:idx val="2"/>
          <c:order val="2"/>
          <c:tx>
            <c:strRef>
              <c:f>'Resuemen cualitativo'!$A$8</c:f>
              <c:strCache>
                <c:ptCount val="1"/>
                <c:pt idx="0">
                  <c:v>Calificación general del servicio</c:v>
                </c:pt>
              </c:strCache>
            </c:strRef>
          </c:tx>
          <c:spPr>
            <a:solidFill>
              <a:schemeClr val="accent3"/>
            </a:solidFill>
            <a:ln>
              <a:noFill/>
            </a:ln>
            <a:effectLst/>
          </c:spPr>
          <c:invertIfNegative val="0"/>
          <c:cat>
            <c:strRef>
              <c:f>('Resuemen cualitativo'!$B$3:$C$3,'Resuemen cualitativo'!$E$3:$F$3,'Resuemen cualitativo'!$H$3)</c:f>
              <c:strCache>
                <c:ptCount val="5"/>
                <c:pt idx="0">
                  <c:v>Alto Biobío</c:v>
                </c:pt>
                <c:pt idx="1">
                  <c:v>Corral</c:v>
                </c:pt>
                <c:pt idx="2">
                  <c:v>Aysén</c:v>
                </c:pt>
                <c:pt idx="3">
                  <c:v>Coyhaique</c:v>
                </c:pt>
                <c:pt idx="4">
                  <c:v>Isla Huapi</c:v>
                </c:pt>
              </c:strCache>
              <c:extLst/>
            </c:strRef>
          </c:cat>
          <c:val>
            <c:numRef>
              <c:f>('Resuemen cualitativo'!$B$8:$C$8,'Resuemen cualitativo'!$E$8:$F$8,'Resuemen cualitativo'!$H$8)</c:f>
              <c:numCache>
                <c:formatCode>General</c:formatCode>
                <c:ptCount val="5"/>
                <c:pt idx="0">
                  <c:v>1</c:v>
                </c:pt>
                <c:pt idx="1">
                  <c:v>1</c:v>
                </c:pt>
                <c:pt idx="2">
                  <c:v>3</c:v>
                </c:pt>
                <c:pt idx="3">
                  <c:v>4</c:v>
                </c:pt>
                <c:pt idx="4">
                  <c:v>5</c:v>
                </c:pt>
              </c:numCache>
              <c:extLst/>
            </c:numRef>
          </c:val>
          <c:extLst>
            <c:ext xmlns:c16="http://schemas.microsoft.com/office/drawing/2014/chart" uri="{C3380CC4-5D6E-409C-BE32-E72D297353CC}">
              <c16:uniqueId val="{00000002-78E7-42EE-9330-8746CAA3FBBC}"/>
            </c:ext>
          </c:extLst>
        </c:ser>
        <c:ser>
          <c:idx val="3"/>
          <c:order val="3"/>
          <c:tx>
            <c:strRef>
              <c:f>'Resuemen cualitativo'!$A$9</c:f>
              <c:strCache>
                <c:ptCount val="1"/>
                <c:pt idx="0">
                  <c:v>Estado general de las instalaciones (visual)</c:v>
                </c:pt>
              </c:strCache>
            </c:strRef>
          </c:tx>
          <c:spPr>
            <a:solidFill>
              <a:schemeClr val="accent4"/>
            </a:solidFill>
            <a:ln>
              <a:noFill/>
            </a:ln>
            <a:effectLst/>
          </c:spPr>
          <c:invertIfNegative val="0"/>
          <c:cat>
            <c:strRef>
              <c:f>('Resuemen cualitativo'!$B$3:$C$3,'Resuemen cualitativo'!$E$3:$F$3,'Resuemen cualitativo'!$H$3)</c:f>
              <c:strCache>
                <c:ptCount val="5"/>
                <c:pt idx="0">
                  <c:v>Alto Biobío</c:v>
                </c:pt>
                <c:pt idx="1">
                  <c:v>Corral</c:v>
                </c:pt>
                <c:pt idx="2">
                  <c:v>Aysén</c:v>
                </c:pt>
                <c:pt idx="3">
                  <c:v>Coyhaique</c:v>
                </c:pt>
                <c:pt idx="4">
                  <c:v>Isla Huapi</c:v>
                </c:pt>
              </c:strCache>
              <c:extLst/>
            </c:strRef>
          </c:cat>
          <c:val>
            <c:numRef>
              <c:f>('Resuemen cualitativo'!$B$9:$C$9,'Resuemen cualitativo'!$E$9:$F$9,'Resuemen cualitativo'!$H$9)</c:f>
              <c:numCache>
                <c:formatCode>General</c:formatCode>
                <c:ptCount val="5"/>
                <c:pt idx="0">
                  <c:v>2</c:v>
                </c:pt>
                <c:pt idx="1">
                  <c:v>3</c:v>
                </c:pt>
                <c:pt idx="2">
                  <c:v>4</c:v>
                </c:pt>
                <c:pt idx="3">
                  <c:v>4</c:v>
                </c:pt>
                <c:pt idx="4">
                  <c:v>5</c:v>
                </c:pt>
              </c:numCache>
              <c:extLst/>
            </c:numRef>
          </c:val>
          <c:extLst>
            <c:ext xmlns:c16="http://schemas.microsoft.com/office/drawing/2014/chart" uri="{C3380CC4-5D6E-409C-BE32-E72D297353CC}">
              <c16:uniqueId val="{00000003-78E7-42EE-9330-8746CAA3FBBC}"/>
            </c:ext>
          </c:extLst>
        </c:ser>
        <c:dLbls>
          <c:showLegendKey val="0"/>
          <c:showVal val="0"/>
          <c:showCatName val="0"/>
          <c:showSerName val="0"/>
          <c:showPercent val="0"/>
          <c:showBubbleSize val="0"/>
        </c:dLbls>
        <c:gapWidth val="219"/>
        <c:axId val="1988964735"/>
        <c:axId val="1988967647"/>
      </c:barChart>
      <c:catAx>
        <c:axId val="198896473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Proyecto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7647"/>
        <c:crosses val="autoZero"/>
        <c:auto val="1"/>
        <c:lblAlgn val="ctr"/>
        <c:lblOffset val="100"/>
        <c:noMultiLvlLbl val="0"/>
      </c:catAx>
      <c:valAx>
        <c:axId val="1988967647"/>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Nota</a:t>
                </a:r>
                <a:r>
                  <a:rPr lang="es-CL" baseline="0" dirty="0"/>
                  <a:t> de 1 a 5 obtenida</a:t>
                </a:r>
                <a:endParaRPr lang="es-CL"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4735"/>
        <c:crosses val="autoZero"/>
        <c:crossBetween val="between"/>
        <c:majorUnit val="1"/>
      </c:valAx>
      <c:spPr>
        <a:noFill/>
        <a:ln>
          <a:noFill/>
        </a:ln>
        <a:effectLst/>
      </c:spPr>
    </c:plotArea>
    <c:legend>
      <c:legendPos val="b"/>
      <c:layout>
        <c:manualLayout>
          <c:xMode val="edge"/>
          <c:yMode val="edge"/>
          <c:x val="2.5105405541934193E-2"/>
          <c:y val="0.79138519001629293"/>
          <c:w val="0.95220747285570229"/>
          <c:h val="0.124004289010880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[Ex post BD Beneficiarios.xlsx]Hoja2!TablaDinámica4</c:name>
    <c:fmtId val="17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Número</a:t>
            </a:r>
            <a:r>
              <a:rPr lang="en-US" baseline="0" dirty="0"/>
              <a:t> de beneficiarios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Hoja2!$B$3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Hoja2!$A$4:$A$10</c:f>
              <c:strCache>
                <c:ptCount val="6"/>
                <c:pt idx="0">
                  <c:v>Autení-Nayahue</c:v>
                </c:pt>
                <c:pt idx="1">
                  <c:v>Chulin</c:v>
                </c:pt>
                <c:pt idx="2">
                  <c:v>Chuit</c:v>
                </c:pt>
                <c:pt idx="3">
                  <c:v>Talcan</c:v>
                </c:pt>
                <c:pt idx="4">
                  <c:v>Llanchid</c:v>
                </c:pt>
                <c:pt idx="5">
                  <c:v>Imerquiña </c:v>
                </c:pt>
              </c:strCache>
            </c:strRef>
          </c:cat>
          <c:val>
            <c:numRef>
              <c:f>Hoja2!$B$4:$B$10</c:f>
              <c:numCache>
                <c:formatCode>General</c:formatCode>
                <c:ptCount val="6"/>
                <c:pt idx="0">
                  <c:v>62</c:v>
                </c:pt>
                <c:pt idx="1">
                  <c:v>48</c:v>
                </c:pt>
                <c:pt idx="2">
                  <c:v>44</c:v>
                </c:pt>
                <c:pt idx="3">
                  <c:v>41</c:v>
                </c:pt>
                <c:pt idx="4">
                  <c:v>19</c:v>
                </c:pt>
                <c:pt idx="5">
                  <c:v>4</c:v>
                </c:pt>
              </c:numCache>
            </c:numRef>
          </c:val>
          <c:extLst>
            <c:ext xmlns:c16="http://schemas.microsoft.com/office/drawing/2014/chart" uri="{C3380CC4-5D6E-409C-BE32-E72D297353CC}">
              <c16:uniqueId val="{00000000-577D-4471-9773-C10C2F052285}"/>
            </c:ext>
          </c:extLst>
        </c:ser>
        <c:dLbls>
          <c:dLblPos val="outEnd"/>
          <c:showLegendKey val="0"/>
          <c:showVal val="1"/>
          <c:showCatName val="0"/>
          <c:showSerName val="0"/>
          <c:showPercent val="0"/>
          <c:showBubbleSize val="0"/>
        </c:dLbls>
        <c:gapWidth val="219"/>
        <c:overlap val="-27"/>
        <c:axId val="2100555487"/>
        <c:axId val="2100555903"/>
      </c:barChart>
      <c:catAx>
        <c:axId val="2100555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903"/>
        <c:crosses val="autoZero"/>
        <c:auto val="1"/>
        <c:lblAlgn val="ctr"/>
        <c:lblOffset val="100"/>
        <c:noMultiLvlLbl val="0"/>
      </c:catAx>
      <c:valAx>
        <c:axId val="2100555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extLst>
    <c:ext xmlns:c14="http://schemas.microsoft.com/office/drawing/2007/8/2/chart" uri="{781A3756-C4B2-4CAC-9D66-4F8BD8637D16}">
      <c14:pivotOptions>
        <c14:dropZoneCatego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Evaluación cualitativa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2330725102365103"/>
          <c:y val="0.12160159719369652"/>
          <c:w val="0.82390115205118564"/>
          <c:h val="0.53672439662182569"/>
        </c:manualLayout>
      </c:layout>
      <c:barChart>
        <c:barDir val="bar"/>
        <c:grouping val="clustered"/>
        <c:varyColors val="0"/>
        <c:ser>
          <c:idx val="1"/>
          <c:order val="0"/>
          <c:tx>
            <c:strRef>
              <c:f>'Resuemen cualitativo'!$A$6</c:f>
              <c:strCache>
                <c:ptCount val="1"/>
                <c:pt idx="0">
                  <c:v>La atención cuando se da aviso de perdida del servicio</c:v>
                </c:pt>
              </c:strCache>
            </c:strRef>
          </c:tx>
          <c:spPr>
            <a:solidFill>
              <a:schemeClr val="accent2"/>
            </a:solidFill>
            <a:ln>
              <a:noFill/>
            </a:ln>
            <a:effectLst/>
          </c:spPr>
          <c:invertIfNegative val="0"/>
          <c:cat>
            <c:strRef>
              <c:f>'Resuemen cualitativo'!$G$3</c:f>
              <c:strCache>
                <c:ptCount val="1"/>
                <c:pt idx="0">
                  <c:v>Isla Desertores</c:v>
                </c:pt>
              </c:strCache>
              <c:extLst/>
            </c:strRef>
          </c:cat>
          <c:val>
            <c:numRef>
              <c:f>'Resuemen cualitativo'!$G$6</c:f>
              <c:numCache>
                <c:formatCode>General</c:formatCode>
                <c:ptCount val="1"/>
                <c:pt idx="0">
                  <c:v>4</c:v>
                </c:pt>
              </c:numCache>
              <c:extLst/>
            </c:numRef>
          </c:val>
          <c:extLst>
            <c:ext xmlns:c16="http://schemas.microsoft.com/office/drawing/2014/chart" uri="{C3380CC4-5D6E-409C-BE32-E72D297353CC}">
              <c16:uniqueId val="{00000000-C52A-408F-A5C8-3617579C44ED}"/>
            </c:ext>
          </c:extLst>
        </c:ser>
        <c:ser>
          <c:idx val="0"/>
          <c:order val="1"/>
          <c:tx>
            <c:strRef>
              <c:f>'Resuemen cualitativo'!$A$7</c:f>
              <c:strCache>
                <c:ptCount val="1"/>
                <c:pt idx="0">
                  <c:v>Mantención general de los equipos</c:v>
                </c:pt>
              </c:strCache>
            </c:strRef>
          </c:tx>
          <c:spPr>
            <a:solidFill>
              <a:schemeClr val="accent1"/>
            </a:solidFill>
            <a:ln>
              <a:noFill/>
            </a:ln>
            <a:effectLst/>
          </c:spPr>
          <c:invertIfNegative val="0"/>
          <c:cat>
            <c:strRef>
              <c:f>'Resuemen cualitativo'!$G$3</c:f>
              <c:strCache>
                <c:ptCount val="1"/>
                <c:pt idx="0">
                  <c:v>Isla Desertores</c:v>
                </c:pt>
              </c:strCache>
              <c:extLst/>
            </c:strRef>
          </c:cat>
          <c:val>
            <c:numRef>
              <c:f>'Resuemen cualitativo'!$G$7</c:f>
              <c:numCache>
                <c:formatCode>General</c:formatCode>
                <c:ptCount val="1"/>
                <c:pt idx="0">
                  <c:v>4</c:v>
                </c:pt>
              </c:numCache>
              <c:extLst/>
            </c:numRef>
          </c:val>
          <c:extLst>
            <c:ext xmlns:c16="http://schemas.microsoft.com/office/drawing/2014/chart" uri="{C3380CC4-5D6E-409C-BE32-E72D297353CC}">
              <c16:uniqueId val="{00000001-C52A-408F-A5C8-3617579C44ED}"/>
            </c:ext>
          </c:extLst>
        </c:ser>
        <c:ser>
          <c:idx val="2"/>
          <c:order val="2"/>
          <c:tx>
            <c:strRef>
              <c:f>'Resuemen cualitativo'!$A$8</c:f>
              <c:strCache>
                <c:ptCount val="1"/>
                <c:pt idx="0">
                  <c:v>Calificación general del servicio</c:v>
                </c:pt>
              </c:strCache>
            </c:strRef>
          </c:tx>
          <c:spPr>
            <a:solidFill>
              <a:schemeClr val="accent3"/>
            </a:solidFill>
            <a:ln>
              <a:noFill/>
            </a:ln>
            <a:effectLst/>
          </c:spPr>
          <c:invertIfNegative val="0"/>
          <c:cat>
            <c:strRef>
              <c:f>'Resuemen cualitativo'!$G$3</c:f>
              <c:strCache>
                <c:ptCount val="1"/>
                <c:pt idx="0">
                  <c:v>Isla Desertores</c:v>
                </c:pt>
              </c:strCache>
              <c:extLst/>
            </c:strRef>
          </c:cat>
          <c:val>
            <c:numRef>
              <c:f>'Resuemen cualitativo'!$G$8</c:f>
              <c:numCache>
                <c:formatCode>General</c:formatCode>
                <c:ptCount val="1"/>
                <c:pt idx="0">
                  <c:v>4</c:v>
                </c:pt>
              </c:numCache>
              <c:extLst/>
            </c:numRef>
          </c:val>
          <c:extLst>
            <c:ext xmlns:c16="http://schemas.microsoft.com/office/drawing/2014/chart" uri="{C3380CC4-5D6E-409C-BE32-E72D297353CC}">
              <c16:uniqueId val="{00000002-C52A-408F-A5C8-3617579C44ED}"/>
            </c:ext>
          </c:extLst>
        </c:ser>
        <c:ser>
          <c:idx val="3"/>
          <c:order val="3"/>
          <c:tx>
            <c:strRef>
              <c:f>'Resuemen cualitativo'!$A$9</c:f>
              <c:strCache>
                <c:ptCount val="1"/>
                <c:pt idx="0">
                  <c:v>Estado general de las instalaciones (visual)</c:v>
                </c:pt>
              </c:strCache>
            </c:strRef>
          </c:tx>
          <c:spPr>
            <a:solidFill>
              <a:schemeClr val="accent4"/>
            </a:solidFill>
            <a:ln>
              <a:noFill/>
            </a:ln>
            <a:effectLst/>
          </c:spPr>
          <c:invertIfNegative val="0"/>
          <c:cat>
            <c:strRef>
              <c:f>'Resuemen cualitativo'!$G$3</c:f>
              <c:strCache>
                <c:ptCount val="1"/>
                <c:pt idx="0">
                  <c:v>Isla Desertores</c:v>
                </c:pt>
              </c:strCache>
              <c:extLst/>
            </c:strRef>
          </c:cat>
          <c:val>
            <c:numRef>
              <c:f>'Resuemen cualitativo'!$G$9</c:f>
              <c:numCache>
                <c:formatCode>General</c:formatCode>
                <c:ptCount val="1"/>
                <c:pt idx="0">
                  <c:v>4</c:v>
                </c:pt>
              </c:numCache>
              <c:extLst/>
            </c:numRef>
          </c:val>
          <c:extLst>
            <c:ext xmlns:c16="http://schemas.microsoft.com/office/drawing/2014/chart" uri="{C3380CC4-5D6E-409C-BE32-E72D297353CC}">
              <c16:uniqueId val="{00000003-C52A-408F-A5C8-3617579C44ED}"/>
            </c:ext>
          </c:extLst>
        </c:ser>
        <c:dLbls>
          <c:showLegendKey val="0"/>
          <c:showVal val="0"/>
          <c:showCatName val="0"/>
          <c:showSerName val="0"/>
          <c:showPercent val="0"/>
          <c:showBubbleSize val="0"/>
        </c:dLbls>
        <c:gapWidth val="219"/>
        <c:axId val="1988964735"/>
        <c:axId val="1988967647"/>
      </c:barChart>
      <c:catAx>
        <c:axId val="1988964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7647"/>
        <c:crosses val="autoZero"/>
        <c:auto val="1"/>
        <c:lblAlgn val="ctr"/>
        <c:lblOffset val="100"/>
        <c:noMultiLvlLbl val="0"/>
      </c:catAx>
      <c:valAx>
        <c:axId val="1988967647"/>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Nota de 1 a 5 obtenida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4735"/>
        <c:crosses val="autoZero"/>
        <c:crossBetween val="between"/>
        <c:majorUnit val="1"/>
      </c:valAx>
      <c:spPr>
        <a:noFill/>
        <a:ln>
          <a:noFill/>
        </a:ln>
        <a:effectLst/>
      </c:spPr>
    </c:plotArea>
    <c:legend>
      <c:legendPos val="b"/>
      <c:layout>
        <c:manualLayout>
          <c:xMode val="edge"/>
          <c:yMode val="edge"/>
          <c:x val="0.12056071657341445"/>
          <c:y val="0.79138519001629293"/>
          <c:w val="0.83447095689833195"/>
          <c:h val="0.164137701211441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[Ex post BD Beneficiarios.xlsx]Hoja2!TablaDinámica4</c:name>
    <c:fmtId val="17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Número</a:t>
            </a:r>
            <a:r>
              <a:rPr lang="en-US" baseline="0" dirty="0"/>
              <a:t> de beneficiarios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Hoja2!$B$3</c:f>
              <c:strCache>
                <c:ptCount val="1"/>
                <c:pt idx="0">
                  <c:v>Total</c:v>
                </c:pt>
              </c:strCache>
            </c:strRef>
          </c:tx>
          <c:spPr>
            <a:solidFill>
              <a:schemeClr val="accent1"/>
            </a:solidFill>
            <a:ln>
              <a:noFill/>
            </a:ln>
            <a:effectLst/>
          </c:spPr>
          <c:invertIfNegative val="0"/>
          <c:cat>
            <c:strRef>
              <c:f>Hoja2!$A$4:$A$6</c:f>
              <c:strCache>
                <c:ptCount val="2"/>
                <c:pt idx="0">
                  <c:v>El Mally</c:v>
                </c:pt>
                <c:pt idx="1">
                  <c:v>Quebrada de Medina</c:v>
                </c:pt>
              </c:strCache>
            </c:strRef>
          </c:cat>
          <c:val>
            <c:numRef>
              <c:f>Hoja2!$B$4:$B$6</c:f>
              <c:numCache>
                <c:formatCode>General</c:formatCode>
                <c:ptCount val="2"/>
                <c:pt idx="0">
                  <c:v>21</c:v>
                </c:pt>
                <c:pt idx="1">
                  <c:v>10</c:v>
                </c:pt>
              </c:numCache>
            </c:numRef>
          </c:val>
          <c:extLst>
            <c:ext xmlns:c16="http://schemas.microsoft.com/office/drawing/2014/chart" uri="{C3380CC4-5D6E-409C-BE32-E72D297353CC}">
              <c16:uniqueId val="{00000000-B103-4CA2-AC09-C4A42D75AE44}"/>
            </c:ext>
          </c:extLst>
        </c:ser>
        <c:dLbls>
          <c:showLegendKey val="0"/>
          <c:showVal val="0"/>
          <c:showCatName val="0"/>
          <c:showSerName val="0"/>
          <c:showPercent val="0"/>
          <c:showBubbleSize val="0"/>
        </c:dLbls>
        <c:gapWidth val="219"/>
        <c:overlap val="-27"/>
        <c:axId val="2100555487"/>
        <c:axId val="2100555903"/>
      </c:barChart>
      <c:catAx>
        <c:axId val="2100555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903"/>
        <c:crosses val="autoZero"/>
        <c:auto val="1"/>
        <c:lblAlgn val="ctr"/>
        <c:lblOffset val="100"/>
        <c:noMultiLvlLbl val="0"/>
      </c:catAx>
      <c:valAx>
        <c:axId val="2100555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100555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extLst>
    <c:ext xmlns:c14="http://schemas.microsoft.com/office/drawing/2007/8/2/chart" uri="{781A3756-C4B2-4CAC-9D66-4F8BD8637D16}">
      <c14:pivotOptions>
        <c14:dropZoneCatego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Evaluación cualitativa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2330725102365103"/>
          <c:y val="0.12160159719369652"/>
          <c:w val="0.82390115205118564"/>
          <c:h val="0.53672439662182569"/>
        </c:manualLayout>
      </c:layout>
      <c:barChart>
        <c:barDir val="bar"/>
        <c:grouping val="clustered"/>
        <c:varyColors val="0"/>
        <c:ser>
          <c:idx val="1"/>
          <c:order val="0"/>
          <c:tx>
            <c:strRef>
              <c:f>'Resuemen cualitativo'!$A$6</c:f>
              <c:strCache>
                <c:ptCount val="1"/>
                <c:pt idx="0">
                  <c:v>La atención cuando se da aviso de perdida del servicio</c:v>
                </c:pt>
              </c:strCache>
            </c:strRef>
          </c:tx>
          <c:spPr>
            <a:solidFill>
              <a:schemeClr val="accent2"/>
            </a:solidFill>
            <a:ln>
              <a:noFill/>
            </a:ln>
            <a:effectLst/>
          </c:spPr>
          <c:invertIfNegative val="0"/>
          <c:cat>
            <c:strRef>
              <c:f>'Resuemen cualitativo'!$D$3</c:f>
              <c:strCache>
                <c:ptCount val="1"/>
                <c:pt idx="0">
                  <c:v>Colbún</c:v>
                </c:pt>
              </c:strCache>
              <c:extLst/>
            </c:strRef>
          </c:cat>
          <c:val>
            <c:numRef>
              <c:f>'Resuemen cualitativo'!$D$6</c:f>
              <c:numCache>
                <c:formatCode>General</c:formatCode>
                <c:ptCount val="1"/>
                <c:pt idx="0">
                  <c:v>2</c:v>
                </c:pt>
              </c:numCache>
              <c:extLst/>
            </c:numRef>
          </c:val>
          <c:extLst>
            <c:ext xmlns:c16="http://schemas.microsoft.com/office/drawing/2014/chart" uri="{C3380CC4-5D6E-409C-BE32-E72D297353CC}">
              <c16:uniqueId val="{00000000-7E5D-472C-B70B-81FBF65FF2CF}"/>
            </c:ext>
          </c:extLst>
        </c:ser>
        <c:ser>
          <c:idx val="0"/>
          <c:order val="1"/>
          <c:tx>
            <c:strRef>
              <c:f>'Resuemen cualitativo'!$A$7</c:f>
              <c:strCache>
                <c:ptCount val="1"/>
                <c:pt idx="0">
                  <c:v>Mantención general de los equipos</c:v>
                </c:pt>
              </c:strCache>
            </c:strRef>
          </c:tx>
          <c:spPr>
            <a:solidFill>
              <a:schemeClr val="accent1"/>
            </a:solidFill>
            <a:ln>
              <a:noFill/>
            </a:ln>
            <a:effectLst/>
          </c:spPr>
          <c:invertIfNegative val="0"/>
          <c:cat>
            <c:strRef>
              <c:f>'Resuemen cualitativo'!$D$3</c:f>
              <c:strCache>
                <c:ptCount val="1"/>
                <c:pt idx="0">
                  <c:v>Colbún</c:v>
                </c:pt>
              </c:strCache>
              <c:extLst/>
            </c:strRef>
          </c:cat>
          <c:val>
            <c:numRef>
              <c:f>'Resuemen cualitativo'!$D$7</c:f>
              <c:numCache>
                <c:formatCode>General</c:formatCode>
                <c:ptCount val="1"/>
                <c:pt idx="0">
                  <c:v>3</c:v>
                </c:pt>
              </c:numCache>
              <c:extLst/>
            </c:numRef>
          </c:val>
          <c:extLst>
            <c:ext xmlns:c16="http://schemas.microsoft.com/office/drawing/2014/chart" uri="{C3380CC4-5D6E-409C-BE32-E72D297353CC}">
              <c16:uniqueId val="{00000001-7E5D-472C-B70B-81FBF65FF2CF}"/>
            </c:ext>
          </c:extLst>
        </c:ser>
        <c:ser>
          <c:idx val="2"/>
          <c:order val="2"/>
          <c:tx>
            <c:strRef>
              <c:f>'Resuemen cualitativo'!$A$8</c:f>
              <c:strCache>
                <c:ptCount val="1"/>
                <c:pt idx="0">
                  <c:v>Calificación general del servicio</c:v>
                </c:pt>
              </c:strCache>
            </c:strRef>
          </c:tx>
          <c:spPr>
            <a:solidFill>
              <a:schemeClr val="accent3"/>
            </a:solidFill>
            <a:ln>
              <a:noFill/>
            </a:ln>
            <a:effectLst/>
          </c:spPr>
          <c:invertIfNegative val="0"/>
          <c:cat>
            <c:strRef>
              <c:f>'Resuemen cualitativo'!$D$3</c:f>
              <c:strCache>
                <c:ptCount val="1"/>
                <c:pt idx="0">
                  <c:v>Colbún</c:v>
                </c:pt>
              </c:strCache>
              <c:extLst/>
            </c:strRef>
          </c:cat>
          <c:val>
            <c:numRef>
              <c:f>'Resuemen cualitativo'!$D$8</c:f>
              <c:numCache>
                <c:formatCode>General</c:formatCode>
                <c:ptCount val="1"/>
                <c:pt idx="0">
                  <c:v>3</c:v>
                </c:pt>
              </c:numCache>
              <c:extLst/>
            </c:numRef>
          </c:val>
          <c:extLst>
            <c:ext xmlns:c16="http://schemas.microsoft.com/office/drawing/2014/chart" uri="{C3380CC4-5D6E-409C-BE32-E72D297353CC}">
              <c16:uniqueId val="{00000002-7E5D-472C-B70B-81FBF65FF2CF}"/>
            </c:ext>
          </c:extLst>
        </c:ser>
        <c:ser>
          <c:idx val="3"/>
          <c:order val="3"/>
          <c:tx>
            <c:strRef>
              <c:f>'Resuemen cualitativo'!$A$9</c:f>
              <c:strCache>
                <c:ptCount val="1"/>
                <c:pt idx="0">
                  <c:v>Estado general de las instalaciones (visual)</c:v>
                </c:pt>
              </c:strCache>
            </c:strRef>
          </c:tx>
          <c:spPr>
            <a:solidFill>
              <a:schemeClr val="accent4"/>
            </a:solidFill>
            <a:ln>
              <a:noFill/>
            </a:ln>
            <a:effectLst/>
          </c:spPr>
          <c:invertIfNegative val="0"/>
          <c:cat>
            <c:strRef>
              <c:f>'Resuemen cualitativo'!$D$3</c:f>
              <c:strCache>
                <c:ptCount val="1"/>
                <c:pt idx="0">
                  <c:v>Colbún</c:v>
                </c:pt>
              </c:strCache>
              <c:extLst/>
            </c:strRef>
          </c:cat>
          <c:val>
            <c:numRef>
              <c:f>'Resuemen cualitativo'!$D$9</c:f>
              <c:numCache>
                <c:formatCode>General</c:formatCode>
                <c:ptCount val="1"/>
                <c:pt idx="0">
                  <c:v>2</c:v>
                </c:pt>
              </c:numCache>
              <c:extLst/>
            </c:numRef>
          </c:val>
          <c:extLst>
            <c:ext xmlns:c16="http://schemas.microsoft.com/office/drawing/2014/chart" uri="{C3380CC4-5D6E-409C-BE32-E72D297353CC}">
              <c16:uniqueId val="{00000003-7E5D-472C-B70B-81FBF65FF2CF}"/>
            </c:ext>
          </c:extLst>
        </c:ser>
        <c:dLbls>
          <c:showLegendKey val="0"/>
          <c:showVal val="0"/>
          <c:showCatName val="0"/>
          <c:showSerName val="0"/>
          <c:showPercent val="0"/>
          <c:showBubbleSize val="0"/>
        </c:dLbls>
        <c:gapWidth val="219"/>
        <c:axId val="1988964735"/>
        <c:axId val="1988967647"/>
      </c:barChart>
      <c:catAx>
        <c:axId val="1988964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7647"/>
        <c:crosses val="autoZero"/>
        <c:auto val="1"/>
        <c:lblAlgn val="ctr"/>
        <c:lblOffset val="100"/>
        <c:noMultiLvlLbl val="0"/>
      </c:catAx>
      <c:valAx>
        <c:axId val="1988967647"/>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Nota</a:t>
                </a:r>
                <a:r>
                  <a:rPr lang="es-CL" baseline="0" dirty="0"/>
                  <a:t> de 1 a 5 obtenida</a:t>
                </a:r>
                <a:endParaRPr lang="es-CL"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88964735"/>
        <c:crosses val="autoZero"/>
        <c:crossBetween val="between"/>
        <c:majorUnit val="1"/>
      </c:valAx>
      <c:spPr>
        <a:noFill/>
        <a:ln>
          <a:noFill/>
        </a:ln>
        <a:effectLst/>
      </c:spPr>
    </c:plotArea>
    <c:legend>
      <c:legendPos val="b"/>
      <c:layout>
        <c:manualLayout>
          <c:xMode val="edge"/>
          <c:yMode val="edge"/>
          <c:x val="0.11839755161246036"/>
          <c:y val="0.81253526427807732"/>
          <c:w val="0.83180825778926326"/>
          <c:h val="0.17259794892633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a:t>Porcentaje</a:t>
            </a:r>
            <a:r>
              <a:rPr lang="es-CL" baseline="0" dirty="0"/>
              <a:t> de cumplimiento de mantenimiento</a:t>
            </a:r>
            <a:endParaRPr lang="es-CL" dirty="0"/>
          </a:p>
        </c:rich>
      </c:tx>
      <c:layout>
        <c:manualLayout>
          <c:xMode val="edge"/>
          <c:yMode val="edge"/>
          <c:x val="0.11881233595800528"/>
          <c:y val="2.63504611330698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4335892388451443"/>
          <c:y val="0.1492255079460873"/>
          <c:w val="0.71328215223097113"/>
          <c:h val="0.35547720083571327"/>
        </c:manualLayout>
      </c:layout>
      <c:barChart>
        <c:barDir val="col"/>
        <c:grouping val="clustered"/>
        <c:varyColors val="0"/>
        <c:ser>
          <c:idx val="0"/>
          <c:order val="0"/>
          <c:tx>
            <c:strRef>
              <c:f>'FV-Offgrid'!$B$103</c:f>
              <c:strCache>
                <c:ptCount val="1"/>
                <c:pt idx="0">
                  <c:v>Se realiza mantención preventiva </c:v>
                </c:pt>
              </c:strCache>
            </c:strRef>
          </c:tx>
          <c:spPr>
            <a:solidFill>
              <a:schemeClr val="accent1"/>
            </a:solidFill>
            <a:ln>
              <a:noFill/>
            </a:ln>
            <a:effectLst/>
          </c:spPr>
          <c:invertIfNegative val="0"/>
          <c:cat>
            <c:strRef>
              <c:f>'FV-Offgrid'!$C$137:$I$137</c:f>
              <c:strCache>
                <c:ptCount val="7"/>
                <c:pt idx="0">
                  <c:v>Corral</c:v>
                </c:pt>
                <c:pt idx="1">
                  <c:v>Huapi</c:v>
                </c:pt>
                <c:pt idx="2">
                  <c:v>Bíobio</c:v>
                </c:pt>
                <c:pt idx="3">
                  <c:v>Aysen</c:v>
                </c:pt>
                <c:pt idx="4">
                  <c:v>Coyhaique</c:v>
                </c:pt>
                <c:pt idx="5">
                  <c:v>Isla desertores</c:v>
                </c:pt>
                <c:pt idx="6">
                  <c:v>Colbún</c:v>
                </c:pt>
              </c:strCache>
            </c:strRef>
          </c:cat>
          <c:val>
            <c:numRef>
              <c:f>'FV-Offgrid'!$C$103:$I$103</c:f>
              <c:numCache>
                <c:formatCode>0%</c:formatCode>
                <c:ptCount val="7"/>
                <c:pt idx="0">
                  <c:v>4.1666666666666664E-2</c:v>
                </c:pt>
                <c:pt idx="1">
                  <c:v>8.3333333333333329E-2</c:v>
                </c:pt>
                <c:pt idx="2">
                  <c:v>0.125</c:v>
                </c:pt>
                <c:pt idx="3">
                  <c:v>0.125</c:v>
                </c:pt>
                <c:pt idx="4">
                  <c:v>0.125</c:v>
                </c:pt>
                <c:pt idx="5">
                  <c:v>0.2413793103448276</c:v>
                </c:pt>
                <c:pt idx="6">
                  <c:v>0.125</c:v>
                </c:pt>
              </c:numCache>
            </c:numRef>
          </c:val>
          <c:extLst>
            <c:ext xmlns:c16="http://schemas.microsoft.com/office/drawing/2014/chart" uri="{C3380CC4-5D6E-409C-BE32-E72D297353CC}">
              <c16:uniqueId val="{00000000-6544-4856-B0B5-2E4D6B1F43EA}"/>
            </c:ext>
          </c:extLst>
        </c:ser>
        <c:ser>
          <c:idx val="1"/>
          <c:order val="1"/>
          <c:tx>
            <c:strRef>
              <c:f>'FV-Offgrid'!$B$104</c:f>
              <c:strCache>
                <c:ptCount val="1"/>
                <c:pt idx="0">
                  <c:v>Se realiza mantención correctiva  </c:v>
                </c:pt>
              </c:strCache>
            </c:strRef>
          </c:tx>
          <c:spPr>
            <a:solidFill>
              <a:schemeClr val="accent2"/>
            </a:solidFill>
            <a:ln>
              <a:noFill/>
            </a:ln>
            <a:effectLst/>
          </c:spPr>
          <c:invertIfNegative val="0"/>
          <c:cat>
            <c:strRef>
              <c:f>'FV-Offgrid'!$C$137:$I$137</c:f>
              <c:strCache>
                <c:ptCount val="7"/>
                <c:pt idx="0">
                  <c:v>Corral</c:v>
                </c:pt>
                <c:pt idx="1">
                  <c:v>Huapi</c:v>
                </c:pt>
                <c:pt idx="2">
                  <c:v>Bíobio</c:v>
                </c:pt>
                <c:pt idx="3">
                  <c:v>Aysen</c:v>
                </c:pt>
                <c:pt idx="4">
                  <c:v>Coyhaique</c:v>
                </c:pt>
                <c:pt idx="5">
                  <c:v>Isla desertores</c:v>
                </c:pt>
                <c:pt idx="6">
                  <c:v>Colbún</c:v>
                </c:pt>
              </c:strCache>
            </c:strRef>
          </c:cat>
          <c:val>
            <c:numRef>
              <c:f>'FV-Offgrid'!$C$104:$I$104</c:f>
              <c:numCache>
                <c:formatCode>0%</c:formatCode>
                <c:ptCount val="7"/>
                <c:pt idx="0">
                  <c:v>4.1666666666666664E-2</c:v>
                </c:pt>
                <c:pt idx="1">
                  <c:v>4.1666666666666664E-2</c:v>
                </c:pt>
                <c:pt idx="2">
                  <c:v>8.3333333333333329E-2</c:v>
                </c:pt>
                <c:pt idx="3">
                  <c:v>0.125</c:v>
                </c:pt>
                <c:pt idx="4">
                  <c:v>0.125</c:v>
                </c:pt>
                <c:pt idx="5">
                  <c:v>0.2413793103448276</c:v>
                </c:pt>
                <c:pt idx="6">
                  <c:v>0.375</c:v>
                </c:pt>
              </c:numCache>
            </c:numRef>
          </c:val>
          <c:extLst>
            <c:ext xmlns:c16="http://schemas.microsoft.com/office/drawing/2014/chart" uri="{C3380CC4-5D6E-409C-BE32-E72D297353CC}">
              <c16:uniqueId val="{00000001-6544-4856-B0B5-2E4D6B1F43EA}"/>
            </c:ext>
          </c:extLst>
        </c:ser>
        <c:dLbls>
          <c:showLegendKey val="0"/>
          <c:showVal val="0"/>
          <c:showCatName val="0"/>
          <c:showSerName val="0"/>
          <c:showPercent val="0"/>
          <c:showBubbleSize val="0"/>
        </c:dLbls>
        <c:gapWidth val="219"/>
        <c:overlap val="-27"/>
        <c:axId val="911896591"/>
        <c:axId val="911891183"/>
      </c:barChart>
      <c:lineChart>
        <c:grouping val="stacked"/>
        <c:varyColors val="0"/>
        <c:ser>
          <c:idx val="2"/>
          <c:order val="2"/>
          <c:tx>
            <c:strRef>
              <c:f>'FV-Offgrid'!$B$137</c:f>
              <c:strCache>
                <c:ptCount val="1"/>
                <c:pt idx="0">
                  <c:v>Cuentan con documento de la tecnología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'FV-Offgrid'!$C$137:$I$137</c:f>
              <c:strCache>
                <c:ptCount val="7"/>
                <c:pt idx="0">
                  <c:v>Corral</c:v>
                </c:pt>
                <c:pt idx="1">
                  <c:v>Huapi</c:v>
                </c:pt>
                <c:pt idx="2">
                  <c:v>Bíobio</c:v>
                </c:pt>
                <c:pt idx="3">
                  <c:v>Aysen</c:v>
                </c:pt>
                <c:pt idx="4">
                  <c:v>Coyhaique</c:v>
                </c:pt>
                <c:pt idx="5">
                  <c:v>Isla desertores</c:v>
                </c:pt>
                <c:pt idx="6">
                  <c:v>Colbún</c:v>
                </c:pt>
              </c:strCache>
            </c:strRef>
          </c:cat>
          <c:val>
            <c:numRef>
              <c:f>'FV-Offgrid'!$C$144:$I$144</c:f>
              <c:numCache>
                <c:formatCode>0%</c:formatCode>
                <c:ptCount val="7"/>
                <c:pt idx="0">
                  <c:v>0.33333333333333331</c:v>
                </c:pt>
                <c:pt idx="1">
                  <c:v>0.33333333333333331</c:v>
                </c:pt>
                <c:pt idx="2">
                  <c:v>0.33333333333333331</c:v>
                </c:pt>
                <c:pt idx="3">
                  <c:v>0.33333333333333331</c:v>
                </c:pt>
                <c:pt idx="4">
                  <c:v>0.16666666666666666</c:v>
                </c:pt>
                <c:pt idx="5">
                  <c:v>0.4</c:v>
                </c:pt>
                <c:pt idx="6">
                  <c:v>0</c:v>
                </c:pt>
              </c:numCache>
            </c:numRef>
          </c:val>
          <c:smooth val="0"/>
          <c:extLst>
            <c:ext xmlns:c16="http://schemas.microsoft.com/office/drawing/2014/chart" uri="{C3380CC4-5D6E-409C-BE32-E72D297353CC}">
              <c16:uniqueId val="{00000002-6544-4856-B0B5-2E4D6B1F43EA}"/>
            </c:ext>
          </c:extLst>
        </c:ser>
        <c:dLbls>
          <c:showLegendKey val="0"/>
          <c:showVal val="0"/>
          <c:showCatName val="0"/>
          <c:showSerName val="0"/>
          <c:showPercent val="0"/>
          <c:showBubbleSize val="0"/>
        </c:dLbls>
        <c:marker val="1"/>
        <c:smooth val="0"/>
        <c:axId val="899180383"/>
        <c:axId val="899175391"/>
      </c:lineChart>
      <c:catAx>
        <c:axId val="9118965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Proyecto</a:t>
                </a:r>
              </a:p>
            </c:rich>
          </c:tx>
          <c:layout>
            <c:manualLayout>
              <c:xMode val="edge"/>
              <c:yMode val="edge"/>
              <c:x val="0.4212012248468941"/>
              <c:y val="0.704967235160782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11891183"/>
        <c:crosses val="autoZero"/>
        <c:auto val="1"/>
        <c:lblAlgn val="ctr"/>
        <c:lblOffset val="100"/>
        <c:noMultiLvlLbl val="0"/>
      </c:catAx>
      <c:valAx>
        <c:axId val="911891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Cumplimiento mantenimiento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11896591"/>
        <c:crosses val="autoZero"/>
        <c:crossBetween val="between"/>
        <c:majorUnit val="0.1"/>
      </c:valAx>
      <c:valAx>
        <c:axId val="89917539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Cumplimiento</a:t>
                </a:r>
                <a:r>
                  <a:rPr lang="es-CL" baseline="0" dirty="0"/>
                  <a:t> documentación</a:t>
                </a:r>
                <a:endParaRPr lang="es-CL"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899180383"/>
        <c:crosses val="max"/>
        <c:crossBetween val="between"/>
      </c:valAx>
      <c:catAx>
        <c:axId val="899180383"/>
        <c:scaling>
          <c:orientation val="minMax"/>
        </c:scaling>
        <c:delete val="1"/>
        <c:axPos val="b"/>
        <c:numFmt formatCode="General" sourceLinked="1"/>
        <c:majorTickMark val="out"/>
        <c:minorTickMark val="none"/>
        <c:tickLblPos val="nextTo"/>
        <c:crossAx val="899175391"/>
        <c:crosses val="autoZero"/>
        <c:auto val="1"/>
        <c:lblAlgn val="ctr"/>
        <c:lblOffset val="100"/>
        <c:noMultiLvlLbl val="0"/>
      </c:catAx>
      <c:spPr>
        <a:noFill/>
        <a:ln>
          <a:noFill/>
        </a:ln>
        <a:effectLst/>
      </c:spPr>
    </c:plotArea>
    <c:legend>
      <c:legendPos val="b"/>
      <c:layout>
        <c:manualLayout>
          <c:xMode val="edge"/>
          <c:yMode val="edge"/>
          <c:x val="5.2498906386701648E-2"/>
          <c:y val="0.78425404334339632"/>
          <c:w val="0.82555774278215222"/>
          <c:h val="0.21574595665660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Distribución</a:t>
            </a:r>
            <a:r>
              <a:rPr lang="en-US" baseline="0"/>
              <a:t> Desempeño Global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'[Analisis de brechas.xlsx]Resumen SSFV'!$C$29</c:f>
              <c:strCache>
                <c:ptCount val="1"/>
                <c:pt idx="0">
                  <c:v>Porcentaje de Cumplimiento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'[Analisis de brechas.xlsx]Resumen SSFV'!$B$30:$B$35</c:f>
              <c:strCache>
                <c:ptCount val="6"/>
                <c:pt idx="0">
                  <c:v>Coyhaique</c:v>
                </c:pt>
                <c:pt idx="1">
                  <c:v>Corral</c:v>
                </c:pt>
                <c:pt idx="2">
                  <c:v>Alto Biobío</c:v>
                </c:pt>
                <c:pt idx="3">
                  <c:v>Colbún</c:v>
                </c:pt>
                <c:pt idx="4">
                  <c:v>Isla Huapi </c:v>
                </c:pt>
                <c:pt idx="5">
                  <c:v>Isla Desertores</c:v>
                </c:pt>
              </c:strCache>
            </c:strRef>
          </c:cat>
          <c:val>
            <c:numRef>
              <c:f>'[Analisis de brechas.xlsx]Resumen SSFV'!$C$30:$C$35</c:f>
              <c:numCache>
                <c:formatCode>0%</c:formatCode>
                <c:ptCount val="6"/>
                <c:pt idx="0">
                  <c:v>0.1</c:v>
                </c:pt>
                <c:pt idx="1">
                  <c:v>0.37</c:v>
                </c:pt>
                <c:pt idx="2">
                  <c:v>0.42</c:v>
                </c:pt>
                <c:pt idx="3">
                  <c:v>0.47</c:v>
                </c:pt>
                <c:pt idx="4">
                  <c:v>0.6</c:v>
                </c:pt>
                <c:pt idx="5">
                  <c:v>0.85</c:v>
                </c:pt>
              </c:numCache>
            </c:numRef>
          </c:val>
          <c:extLst>
            <c:ext xmlns:c16="http://schemas.microsoft.com/office/drawing/2014/chart" uri="{C3380CC4-5D6E-409C-BE32-E72D297353CC}">
              <c16:uniqueId val="{00000000-FB1B-40F2-B354-CD4A86D359E0}"/>
            </c:ext>
          </c:extLst>
        </c:ser>
        <c:dLbls>
          <c:dLblPos val="outEnd"/>
          <c:showLegendKey val="0"/>
          <c:showVal val="1"/>
          <c:showCatName val="0"/>
          <c:showSerName val="0"/>
          <c:showPercent val="0"/>
          <c:showBubbleSize val="0"/>
        </c:dLbls>
        <c:gapWidth val="219"/>
        <c:overlap val="-27"/>
        <c:axId val="2099832304"/>
        <c:axId val="2099832720"/>
      </c:barChart>
      <c:catAx>
        <c:axId val="2099832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Proyectos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99832720"/>
        <c:crosses val="autoZero"/>
        <c:auto val="1"/>
        <c:lblAlgn val="ctr"/>
        <c:lblOffset val="100"/>
        <c:noMultiLvlLbl val="0"/>
      </c:catAx>
      <c:valAx>
        <c:axId val="2099832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Porcentaje</a:t>
                </a:r>
                <a:r>
                  <a:rPr lang="es-CL" baseline="0"/>
                  <a:t> de Cumplimiento</a:t>
                </a:r>
                <a:endParaRPr lang="es-C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99832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14.png"/></Relationships>
</file>

<file path=ppt/diagrams/_rels/data11.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1" Type="http://schemas.openxmlformats.org/officeDocument/2006/relationships/image" Target="../media/image43.png"/></Relationships>
</file>

<file path=ppt/diagrams/_rels/data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svg"/><Relationship Id="rId1" Type="http://schemas.openxmlformats.org/officeDocument/2006/relationships/image" Target="../media/image14.png"/><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2.svg"/></Relationships>
</file>

<file path=ppt/diagrams/_rels/data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2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38.svg"/></Relationships>
</file>

<file path=ppt/diagrams/_rels/data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ata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ata5.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0.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42.svg"/><Relationship Id="rId1" Type="http://schemas.openxmlformats.org/officeDocument/2006/relationships/image" Target="../media/image1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1.svg"/><Relationship Id="rId1" Type="http://schemas.openxmlformats.org/officeDocument/2006/relationships/image" Target="../media/image14.png"/><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2.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2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38.svg"/></Relationships>
</file>

<file path=ppt/diagrams/_rels/drawing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8ECDC-4831-40E6-963C-5D757E139755}" type="doc">
      <dgm:prSet loTypeId="urn:microsoft.com/office/officeart/2005/8/layout/hProcess4" loCatId="process" qsTypeId="urn:microsoft.com/office/officeart/2005/8/quickstyle/simple5" qsCatId="simple" csTypeId="urn:microsoft.com/office/officeart/2005/8/colors/accent1_2" csCatId="accent1" phldr="1"/>
      <dgm:spPr/>
      <dgm:t>
        <a:bodyPr/>
        <a:lstStyle/>
        <a:p>
          <a:endParaRPr lang="es-CL"/>
        </a:p>
      </dgm:t>
    </dgm:pt>
    <dgm:pt modelId="{A28AB932-7D6B-406D-AB85-026D7E671AAC}">
      <dgm:prSet phldrT="[Texto]"/>
      <dgm:spPr/>
      <dgm:t>
        <a:bodyPr/>
        <a:lstStyle/>
        <a:p>
          <a:r>
            <a:rPr lang="es-CL" b="1" dirty="0"/>
            <a:t>Estado actual del proyecto</a:t>
          </a:r>
        </a:p>
      </dgm:t>
    </dgm:pt>
    <dgm:pt modelId="{E9ADE45A-091F-44D5-98F7-5949C820F4E6}" type="parTrans" cxnId="{F585A5C3-94CB-43C3-A71A-CC228A66B4AE}">
      <dgm:prSet/>
      <dgm:spPr/>
      <dgm:t>
        <a:bodyPr/>
        <a:lstStyle/>
        <a:p>
          <a:endParaRPr lang="es-CL"/>
        </a:p>
      </dgm:t>
    </dgm:pt>
    <dgm:pt modelId="{E262A28E-1E58-46D2-8708-98052AC297CD}" type="sibTrans" cxnId="{F585A5C3-94CB-43C3-A71A-CC228A66B4AE}">
      <dgm:prSet/>
      <dgm:spPr/>
      <dgm:t>
        <a:bodyPr/>
        <a:lstStyle/>
        <a:p>
          <a:endParaRPr lang="es-CL"/>
        </a:p>
      </dgm:t>
    </dgm:pt>
    <dgm:pt modelId="{53641BE1-677E-4B90-9782-8E418542DA20}">
      <dgm:prSet phldrT="[Texto]" custT="1"/>
      <dgm:spPr/>
      <dgm:t>
        <a:bodyPr/>
        <a:lstStyle/>
        <a:p>
          <a:pPr>
            <a:lnSpc>
              <a:spcPct val="100000"/>
            </a:lnSpc>
            <a:buNone/>
          </a:pPr>
          <a:r>
            <a:rPr lang="es-CL" sz="1400" b="1" dirty="0"/>
            <a:t>Se recopiló información sobre:</a:t>
          </a:r>
        </a:p>
      </dgm:t>
    </dgm:pt>
    <dgm:pt modelId="{2BCAA230-7B76-4CB2-844C-EDC1AC18091C}" type="parTrans" cxnId="{2A704656-8DF2-433D-85BE-1FEC3F41A3EE}">
      <dgm:prSet/>
      <dgm:spPr/>
      <dgm:t>
        <a:bodyPr/>
        <a:lstStyle/>
        <a:p>
          <a:endParaRPr lang="es-CL"/>
        </a:p>
      </dgm:t>
    </dgm:pt>
    <dgm:pt modelId="{BB608493-588A-4DAD-B870-988125B64DF9}" type="sibTrans" cxnId="{2A704656-8DF2-433D-85BE-1FEC3F41A3EE}">
      <dgm:prSet/>
      <dgm:spPr/>
      <dgm:t>
        <a:bodyPr/>
        <a:lstStyle/>
        <a:p>
          <a:endParaRPr lang="es-CL"/>
        </a:p>
      </dgm:t>
    </dgm:pt>
    <dgm:pt modelId="{650C0955-3FDA-441C-B353-FFB772669D6C}">
      <dgm:prSet phldrT="[Texto]"/>
      <dgm:spPr/>
      <dgm:t>
        <a:bodyPr/>
        <a:lstStyle/>
        <a:p>
          <a:pPr>
            <a:buFont typeface="+mj-lt"/>
            <a:buAutoNum type="arabicPeriod"/>
          </a:pPr>
          <a:r>
            <a:rPr lang="es-CL" b="1" dirty="0"/>
            <a:t>Marco regulatorio</a:t>
          </a:r>
        </a:p>
      </dgm:t>
    </dgm:pt>
    <dgm:pt modelId="{134797D3-26E8-497F-80EC-52EF458B609C}" type="parTrans" cxnId="{587A0681-7EF1-403E-97B3-B4941EC823EC}">
      <dgm:prSet/>
      <dgm:spPr/>
      <dgm:t>
        <a:bodyPr/>
        <a:lstStyle/>
        <a:p>
          <a:endParaRPr lang="es-CL"/>
        </a:p>
      </dgm:t>
    </dgm:pt>
    <dgm:pt modelId="{6B0A5217-DA11-4332-AB38-040972D4CF1F}" type="sibTrans" cxnId="{587A0681-7EF1-403E-97B3-B4941EC823EC}">
      <dgm:prSet/>
      <dgm:spPr/>
      <dgm:t>
        <a:bodyPr/>
        <a:lstStyle/>
        <a:p>
          <a:endParaRPr lang="es-CL"/>
        </a:p>
      </dgm:t>
    </dgm:pt>
    <dgm:pt modelId="{8C6EB48E-FB48-41E2-91C6-23F02F4B8826}">
      <dgm:prSet phldrT="[Texto]"/>
      <dgm:spPr/>
      <dgm:t>
        <a:bodyPr/>
        <a:lstStyle/>
        <a:p>
          <a:r>
            <a:rPr lang="es-CL" dirty="0"/>
            <a:t>Normativa en sistemas de autogeneración</a:t>
          </a:r>
        </a:p>
      </dgm:t>
    </dgm:pt>
    <dgm:pt modelId="{4205DA8D-BB1F-45FF-944C-1C023B0D2ACA}" type="parTrans" cxnId="{BE125EB3-D841-4413-879C-B2A6FEF33CED}">
      <dgm:prSet/>
      <dgm:spPr/>
      <dgm:t>
        <a:bodyPr/>
        <a:lstStyle/>
        <a:p>
          <a:endParaRPr lang="es-CL"/>
        </a:p>
      </dgm:t>
    </dgm:pt>
    <dgm:pt modelId="{511FFA1B-8B37-44FD-9237-2BC6E1BFD379}" type="sibTrans" cxnId="{BE125EB3-D841-4413-879C-B2A6FEF33CED}">
      <dgm:prSet/>
      <dgm:spPr/>
      <dgm:t>
        <a:bodyPr/>
        <a:lstStyle/>
        <a:p>
          <a:endParaRPr lang="es-CL"/>
        </a:p>
      </dgm:t>
    </dgm:pt>
    <dgm:pt modelId="{465C7243-026A-4504-9F03-78915DBB6455}">
      <dgm:prSet phldrT="[Texto]"/>
      <dgm:spPr/>
      <dgm:t>
        <a:bodyPr/>
        <a:lstStyle/>
        <a:p>
          <a:r>
            <a:rPr lang="es-CL" dirty="0"/>
            <a:t>Tarifas y subsidios</a:t>
          </a:r>
        </a:p>
      </dgm:t>
    </dgm:pt>
    <dgm:pt modelId="{81AD5F8E-D968-442C-AD49-7CE936EE77B9}" type="parTrans" cxnId="{B9883E34-633C-437E-8785-8BAD44259834}">
      <dgm:prSet/>
      <dgm:spPr/>
      <dgm:t>
        <a:bodyPr/>
        <a:lstStyle/>
        <a:p>
          <a:endParaRPr lang="es-CL"/>
        </a:p>
      </dgm:t>
    </dgm:pt>
    <dgm:pt modelId="{F84D1D9D-7A1C-487D-B889-DDF48CE2177D}" type="sibTrans" cxnId="{B9883E34-633C-437E-8785-8BAD44259834}">
      <dgm:prSet/>
      <dgm:spPr/>
      <dgm:t>
        <a:bodyPr/>
        <a:lstStyle/>
        <a:p>
          <a:endParaRPr lang="es-CL"/>
        </a:p>
      </dgm:t>
    </dgm:pt>
    <dgm:pt modelId="{F18FB118-FAF3-486E-957B-3F9709D2A56A}">
      <dgm:prSet phldrT="[Texto]"/>
      <dgm:spPr/>
      <dgm:t>
        <a:bodyPr/>
        <a:lstStyle/>
        <a:p>
          <a:r>
            <a:rPr lang="es-CL" b="1" dirty="0"/>
            <a:t>Modelo de gestión</a:t>
          </a:r>
        </a:p>
      </dgm:t>
    </dgm:pt>
    <dgm:pt modelId="{08651F60-3158-45EF-92BF-1F6483D8C13A}" type="parTrans" cxnId="{638004A4-B38A-42D3-9A1F-990335796319}">
      <dgm:prSet/>
      <dgm:spPr/>
      <dgm:t>
        <a:bodyPr/>
        <a:lstStyle/>
        <a:p>
          <a:endParaRPr lang="es-CL"/>
        </a:p>
      </dgm:t>
    </dgm:pt>
    <dgm:pt modelId="{DBE2B3B3-AA27-4C20-B76A-97DF3C9686F5}" type="sibTrans" cxnId="{638004A4-B38A-42D3-9A1F-990335796319}">
      <dgm:prSet/>
      <dgm:spPr/>
      <dgm:t>
        <a:bodyPr/>
        <a:lstStyle/>
        <a:p>
          <a:endParaRPr lang="es-CL"/>
        </a:p>
      </dgm:t>
    </dgm:pt>
    <dgm:pt modelId="{86DA838D-CD35-4513-989C-8B2FBA65FA16}">
      <dgm:prSet phldrT="[Texto]"/>
      <dgm:spPr/>
      <dgm:t>
        <a:bodyPr/>
        <a:lstStyle/>
        <a:p>
          <a:r>
            <a:rPr lang="es-CL" dirty="0"/>
            <a:t>Desarrollo de herramienta de evaluación social de proyectos</a:t>
          </a:r>
        </a:p>
      </dgm:t>
    </dgm:pt>
    <dgm:pt modelId="{EC5B2CC4-02D3-47D1-9685-C5FEBB226CE6}" type="parTrans" cxnId="{CA0CE0CA-31F1-4E7F-8FE0-C1A503AD1F45}">
      <dgm:prSet/>
      <dgm:spPr/>
      <dgm:t>
        <a:bodyPr/>
        <a:lstStyle/>
        <a:p>
          <a:endParaRPr lang="es-CL"/>
        </a:p>
      </dgm:t>
    </dgm:pt>
    <dgm:pt modelId="{72F4A947-BFC3-41DC-BFFB-665266AFE88F}" type="sibTrans" cxnId="{CA0CE0CA-31F1-4E7F-8FE0-C1A503AD1F45}">
      <dgm:prSet/>
      <dgm:spPr/>
      <dgm:t>
        <a:bodyPr/>
        <a:lstStyle/>
        <a:p>
          <a:endParaRPr lang="es-CL"/>
        </a:p>
      </dgm:t>
    </dgm:pt>
    <dgm:pt modelId="{2333093B-4620-4624-A6B4-C9905D9FE740}">
      <dgm:prSet phldrT="[Texto]"/>
      <dgm:spPr/>
      <dgm:t>
        <a:bodyPr/>
        <a:lstStyle/>
        <a:p>
          <a:r>
            <a:rPr lang="es-CL" dirty="0"/>
            <a:t>Propuesta de características esenciales de la herramienta</a:t>
          </a:r>
        </a:p>
      </dgm:t>
    </dgm:pt>
    <dgm:pt modelId="{86148AED-D553-41DE-BB14-801BCE937A84}" type="parTrans" cxnId="{91AC02A4-C97F-4013-9D79-1D197CE98896}">
      <dgm:prSet/>
      <dgm:spPr/>
      <dgm:t>
        <a:bodyPr/>
        <a:lstStyle/>
        <a:p>
          <a:endParaRPr lang="es-CL"/>
        </a:p>
      </dgm:t>
    </dgm:pt>
    <dgm:pt modelId="{F008C9EF-2A15-499A-BB96-2938C4621D20}" type="sibTrans" cxnId="{91AC02A4-C97F-4013-9D79-1D197CE98896}">
      <dgm:prSet/>
      <dgm:spPr/>
      <dgm:t>
        <a:bodyPr/>
        <a:lstStyle/>
        <a:p>
          <a:endParaRPr lang="es-CL"/>
        </a:p>
      </dgm:t>
    </dgm:pt>
    <dgm:pt modelId="{9D5626C2-12A7-4723-8F3F-687622AFEC24}">
      <dgm:prSet phldrT="[Texto]"/>
      <dgm:spPr/>
      <dgm:t>
        <a:bodyPr/>
        <a:lstStyle/>
        <a:p>
          <a:r>
            <a:rPr lang="es-CL" b="1" dirty="0"/>
            <a:t>Metodología de evaluación</a:t>
          </a:r>
        </a:p>
      </dgm:t>
    </dgm:pt>
    <dgm:pt modelId="{BC4E02EC-9CB8-4680-A679-72E9E44DB0C4}" type="parTrans" cxnId="{2F67D7EA-A2B1-4F50-A125-511B99AA4220}">
      <dgm:prSet/>
      <dgm:spPr/>
      <dgm:t>
        <a:bodyPr/>
        <a:lstStyle/>
        <a:p>
          <a:endParaRPr lang="es-CL"/>
        </a:p>
      </dgm:t>
    </dgm:pt>
    <dgm:pt modelId="{74C514E8-0855-434D-8FC3-0C29E8E87940}" type="sibTrans" cxnId="{2F67D7EA-A2B1-4F50-A125-511B99AA4220}">
      <dgm:prSet/>
      <dgm:spPr/>
      <dgm:t>
        <a:bodyPr/>
        <a:lstStyle/>
        <a:p>
          <a:endParaRPr lang="es-CL"/>
        </a:p>
      </dgm:t>
    </dgm:pt>
    <dgm:pt modelId="{B539750A-1166-4DAD-9FC8-4AAC7DDC1368}">
      <dgm:prSet phldrT="[Texto]"/>
      <dgm:spPr/>
      <dgm:t>
        <a:bodyPr/>
        <a:lstStyle/>
        <a:p>
          <a:r>
            <a:rPr lang="es-CL" dirty="0"/>
            <a:t>Definición de factores considerados</a:t>
          </a:r>
        </a:p>
      </dgm:t>
    </dgm:pt>
    <dgm:pt modelId="{1C039CE3-B764-4CD3-8751-B11F0D1FE37C}" type="parTrans" cxnId="{64C7A30F-D1FA-46D3-8DB7-4620C770FDBD}">
      <dgm:prSet/>
      <dgm:spPr/>
      <dgm:t>
        <a:bodyPr/>
        <a:lstStyle/>
        <a:p>
          <a:endParaRPr lang="es-CL"/>
        </a:p>
      </dgm:t>
    </dgm:pt>
    <dgm:pt modelId="{939517E7-148B-4C17-BA9F-60B9BB4E26F2}" type="sibTrans" cxnId="{64C7A30F-D1FA-46D3-8DB7-4620C770FDBD}">
      <dgm:prSet/>
      <dgm:spPr/>
      <dgm:t>
        <a:bodyPr/>
        <a:lstStyle/>
        <a:p>
          <a:endParaRPr lang="es-CL"/>
        </a:p>
      </dgm:t>
    </dgm:pt>
    <dgm:pt modelId="{38942470-77FA-4F25-93F6-276245A2EFD0}">
      <dgm:prSet phldrT="[Texto]" custT="1"/>
      <dgm:spPr/>
      <dgm:t>
        <a:bodyPr/>
        <a:lstStyle/>
        <a:p>
          <a:pPr>
            <a:lnSpc>
              <a:spcPct val="100000"/>
            </a:lnSpc>
          </a:pPr>
          <a:r>
            <a:rPr lang="es-CL" sz="1400" dirty="0"/>
            <a:t>Aspectos esenciales para la conservación y mejora del proyecto</a:t>
          </a:r>
        </a:p>
      </dgm:t>
    </dgm:pt>
    <dgm:pt modelId="{14BB1C8D-40F9-4DCB-A7C1-D999E9CB6ADE}" type="parTrans" cxnId="{6C93A452-D7E7-42BE-80D8-F90BCBEB2879}">
      <dgm:prSet/>
      <dgm:spPr/>
      <dgm:t>
        <a:bodyPr/>
        <a:lstStyle/>
        <a:p>
          <a:endParaRPr lang="es-CL"/>
        </a:p>
      </dgm:t>
    </dgm:pt>
    <dgm:pt modelId="{D41112A4-F91C-4EAB-9E87-04FAC30E3D7B}" type="sibTrans" cxnId="{6C93A452-D7E7-42BE-80D8-F90BCBEB2879}">
      <dgm:prSet/>
      <dgm:spPr/>
      <dgm:t>
        <a:bodyPr/>
        <a:lstStyle/>
        <a:p>
          <a:endParaRPr lang="es-CL"/>
        </a:p>
      </dgm:t>
    </dgm:pt>
    <dgm:pt modelId="{B1232CEA-A8D4-4487-82E1-4B4A0721F469}">
      <dgm:prSet phldrT="[Texto]"/>
      <dgm:spPr/>
      <dgm:t>
        <a:bodyPr/>
        <a:lstStyle/>
        <a:p>
          <a:r>
            <a:rPr lang="es-CL" dirty="0"/>
            <a:t>Identificación de vacíos legales</a:t>
          </a:r>
        </a:p>
      </dgm:t>
    </dgm:pt>
    <dgm:pt modelId="{4A8ADC74-D998-4A9A-9DBD-EB3B71F65CE5}" type="parTrans" cxnId="{1B5FC1DC-9D1D-4136-9F07-06EE91533C2C}">
      <dgm:prSet/>
      <dgm:spPr/>
      <dgm:t>
        <a:bodyPr/>
        <a:lstStyle/>
        <a:p>
          <a:endParaRPr lang="es-CL"/>
        </a:p>
      </dgm:t>
    </dgm:pt>
    <dgm:pt modelId="{D1AC68D1-25A8-440E-8D07-7003F5FF6751}" type="sibTrans" cxnId="{1B5FC1DC-9D1D-4136-9F07-06EE91533C2C}">
      <dgm:prSet/>
      <dgm:spPr/>
      <dgm:t>
        <a:bodyPr/>
        <a:lstStyle/>
        <a:p>
          <a:endParaRPr lang="es-CL"/>
        </a:p>
      </dgm:t>
    </dgm:pt>
    <dgm:pt modelId="{9532F629-D936-4C5E-865F-E600A9500940}">
      <dgm:prSet phldrT="[Texto]"/>
      <dgm:spPr/>
      <dgm:t>
        <a:bodyPr/>
        <a:lstStyle/>
        <a:p>
          <a:r>
            <a:rPr lang="es-CL" dirty="0"/>
            <a:t>Definición de aspectos de mejora</a:t>
          </a:r>
        </a:p>
      </dgm:t>
    </dgm:pt>
    <dgm:pt modelId="{67963B19-8E7C-46AC-AA2A-9C7E3A5D779F}" type="parTrans" cxnId="{D8C3010F-D216-4F1B-AC72-61EFCDA2DADE}">
      <dgm:prSet/>
      <dgm:spPr/>
      <dgm:t>
        <a:bodyPr/>
        <a:lstStyle/>
        <a:p>
          <a:endParaRPr lang="es-CL"/>
        </a:p>
      </dgm:t>
    </dgm:pt>
    <dgm:pt modelId="{7D7149D3-36D5-496B-AA2C-A2C6D89A12FA}" type="sibTrans" cxnId="{D8C3010F-D216-4F1B-AC72-61EFCDA2DADE}">
      <dgm:prSet/>
      <dgm:spPr/>
      <dgm:t>
        <a:bodyPr/>
        <a:lstStyle/>
        <a:p>
          <a:endParaRPr lang="es-CL"/>
        </a:p>
      </dgm:t>
    </dgm:pt>
    <dgm:pt modelId="{64E3EEC3-530F-4A34-9171-76209955CBF9}">
      <dgm:prSet phldrT="[Texto]"/>
      <dgm:spPr/>
      <dgm:t>
        <a:bodyPr/>
        <a:lstStyle/>
        <a:p>
          <a:r>
            <a:rPr lang="es-CL" dirty="0"/>
            <a:t>Desarrollo de herramienta de monitoreo </a:t>
          </a:r>
        </a:p>
      </dgm:t>
    </dgm:pt>
    <dgm:pt modelId="{9DFE5981-AE81-4D6E-B8A6-5F250DDC7795}" type="parTrans" cxnId="{FDB77258-ED82-49BD-A9BA-30216CDEB922}">
      <dgm:prSet/>
      <dgm:spPr/>
      <dgm:t>
        <a:bodyPr/>
        <a:lstStyle/>
        <a:p>
          <a:endParaRPr lang="es-CL"/>
        </a:p>
      </dgm:t>
    </dgm:pt>
    <dgm:pt modelId="{5ADD193B-0949-4211-9EDC-DC904CA8483B}" type="sibTrans" cxnId="{FDB77258-ED82-49BD-A9BA-30216CDEB922}">
      <dgm:prSet/>
      <dgm:spPr/>
      <dgm:t>
        <a:bodyPr/>
        <a:lstStyle/>
        <a:p>
          <a:endParaRPr lang="es-CL"/>
        </a:p>
      </dgm:t>
    </dgm:pt>
    <dgm:pt modelId="{8FE65CCC-CAD1-480A-92B9-931870B50EF7}">
      <dgm:prSet phldrT="[Texto]" custT="1"/>
      <dgm:spPr/>
      <dgm:t>
        <a:bodyPr/>
        <a:lstStyle/>
        <a:p>
          <a:pPr>
            <a:lnSpc>
              <a:spcPct val="100000"/>
            </a:lnSpc>
          </a:pPr>
          <a:r>
            <a:rPr lang="es-CL" sz="1400" dirty="0"/>
            <a:t>Variaciones de infraestructura</a:t>
          </a:r>
        </a:p>
      </dgm:t>
    </dgm:pt>
    <dgm:pt modelId="{A8B0EF30-EB0A-48FC-A2AA-6A03E65FF566}" type="parTrans" cxnId="{40BAC9A7-D9A9-43C4-B8F1-59798549C7AC}">
      <dgm:prSet/>
      <dgm:spPr/>
      <dgm:t>
        <a:bodyPr/>
        <a:lstStyle/>
        <a:p>
          <a:endParaRPr lang="es-CL"/>
        </a:p>
      </dgm:t>
    </dgm:pt>
    <dgm:pt modelId="{9D9F2AEB-BC87-4DCA-AC6A-7314F672DDE2}" type="sibTrans" cxnId="{40BAC9A7-D9A9-43C4-B8F1-59798549C7AC}">
      <dgm:prSet/>
      <dgm:spPr/>
      <dgm:t>
        <a:bodyPr/>
        <a:lstStyle/>
        <a:p>
          <a:endParaRPr lang="es-CL"/>
        </a:p>
      </dgm:t>
    </dgm:pt>
    <dgm:pt modelId="{0BF93379-6F85-4824-9F99-26C52B2A5D78}">
      <dgm:prSet phldrT="[Texto]" custT="1"/>
      <dgm:spPr/>
      <dgm:t>
        <a:bodyPr/>
        <a:lstStyle/>
        <a:p>
          <a:pPr>
            <a:lnSpc>
              <a:spcPct val="100000"/>
            </a:lnSpc>
          </a:pPr>
          <a:r>
            <a:rPr lang="es-CL" sz="1400" dirty="0"/>
            <a:t> El funcionamiento actual</a:t>
          </a:r>
        </a:p>
      </dgm:t>
    </dgm:pt>
    <dgm:pt modelId="{68F9144B-5323-45EB-B7E5-D3465420B154}" type="parTrans" cxnId="{599EB140-B793-43E1-912E-A85004EFA2F8}">
      <dgm:prSet/>
      <dgm:spPr/>
      <dgm:t>
        <a:bodyPr/>
        <a:lstStyle/>
        <a:p>
          <a:endParaRPr lang="es-CL"/>
        </a:p>
      </dgm:t>
    </dgm:pt>
    <dgm:pt modelId="{BAEAF6CC-AFF4-4F74-9564-00794F0CCCA9}" type="sibTrans" cxnId="{599EB140-B793-43E1-912E-A85004EFA2F8}">
      <dgm:prSet/>
      <dgm:spPr/>
      <dgm:t>
        <a:bodyPr/>
        <a:lstStyle/>
        <a:p>
          <a:endParaRPr lang="es-CL"/>
        </a:p>
      </dgm:t>
    </dgm:pt>
    <dgm:pt modelId="{ABBBCE3B-2D0C-49D3-8547-C112B278CF15}" type="pres">
      <dgm:prSet presAssocID="{86D8ECDC-4831-40E6-963C-5D757E139755}" presName="Name0" presStyleCnt="0">
        <dgm:presLayoutVars>
          <dgm:dir/>
          <dgm:animLvl val="lvl"/>
          <dgm:resizeHandles val="exact"/>
        </dgm:presLayoutVars>
      </dgm:prSet>
      <dgm:spPr/>
    </dgm:pt>
    <dgm:pt modelId="{E09A0616-86FD-4F41-8ACD-77EA758860A3}" type="pres">
      <dgm:prSet presAssocID="{86D8ECDC-4831-40E6-963C-5D757E139755}" presName="tSp" presStyleCnt="0"/>
      <dgm:spPr/>
    </dgm:pt>
    <dgm:pt modelId="{12A49FE7-1007-4D85-997E-897DA6546A52}" type="pres">
      <dgm:prSet presAssocID="{86D8ECDC-4831-40E6-963C-5D757E139755}" presName="bSp" presStyleCnt="0"/>
      <dgm:spPr/>
    </dgm:pt>
    <dgm:pt modelId="{3EB07AC0-D1A5-4DE6-9DA7-C7D00A393D6B}" type="pres">
      <dgm:prSet presAssocID="{86D8ECDC-4831-40E6-963C-5D757E139755}" presName="process" presStyleCnt="0"/>
      <dgm:spPr/>
    </dgm:pt>
    <dgm:pt modelId="{A3FFF3F4-C2E1-4ABF-9703-D25621D3D20E}" type="pres">
      <dgm:prSet presAssocID="{A28AB932-7D6B-406D-AB85-026D7E671AAC}" presName="composite1" presStyleCnt="0"/>
      <dgm:spPr/>
    </dgm:pt>
    <dgm:pt modelId="{5BCEAC07-36ED-4759-8491-89DD853D4F1A}" type="pres">
      <dgm:prSet presAssocID="{A28AB932-7D6B-406D-AB85-026D7E671AAC}" presName="dummyNode1" presStyleLbl="node1" presStyleIdx="0" presStyleCnt="4"/>
      <dgm:spPr/>
    </dgm:pt>
    <dgm:pt modelId="{2E653BF4-D11B-4EFE-8053-AD4816CE0039}" type="pres">
      <dgm:prSet presAssocID="{A28AB932-7D6B-406D-AB85-026D7E671AAC}" presName="childNode1" presStyleLbl="bgAcc1" presStyleIdx="0" presStyleCnt="4" custScaleX="115997" custLinFactNeighborY="0">
        <dgm:presLayoutVars>
          <dgm:bulletEnabled val="1"/>
        </dgm:presLayoutVars>
      </dgm:prSet>
      <dgm:spPr/>
    </dgm:pt>
    <dgm:pt modelId="{42C69C62-3041-4E22-A363-1327169394ED}" type="pres">
      <dgm:prSet presAssocID="{A28AB932-7D6B-406D-AB85-026D7E671AAC}" presName="childNode1tx" presStyleLbl="bgAcc1" presStyleIdx="0" presStyleCnt="4">
        <dgm:presLayoutVars>
          <dgm:bulletEnabled val="1"/>
        </dgm:presLayoutVars>
      </dgm:prSet>
      <dgm:spPr/>
    </dgm:pt>
    <dgm:pt modelId="{D7E7D56D-7904-4123-8AC3-FE2955280860}" type="pres">
      <dgm:prSet presAssocID="{A28AB932-7D6B-406D-AB85-026D7E671AAC}" presName="parentNode1" presStyleLbl="node1" presStyleIdx="0" presStyleCnt="4" custLinFactNeighborX="1593" custLinFactNeighborY="41152">
        <dgm:presLayoutVars>
          <dgm:chMax val="1"/>
          <dgm:bulletEnabled val="1"/>
        </dgm:presLayoutVars>
      </dgm:prSet>
      <dgm:spPr/>
    </dgm:pt>
    <dgm:pt modelId="{E4B69C73-3719-4645-8F1A-9EA3B7FDAF4F}" type="pres">
      <dgm:prSet presAssocID="{A28AB932-7D6B-406D-AB85-026D7E671AAC}" presName="connSite1" presStyleCnt="0"/>
      <dgm:spPr/>
    </dgm:pt>
    <dgm:pt modelId="{5E1611DB-F12D-4C8E-821F-D926F522D210}" type="pres">
      <dgm:prSet presAssocID="{E262A28E-1E58-46D2-8708-98052AC297CD}" presName="Name9" presStyleLbl="sibTrans2D1" presStyleIdx="0" presStyleCnt="3"/>
      <dgm:spPr/>
    </dgm:pt>
    <dgm:pt modelId="{1F020511-4A18-4E83-AC2F-AA752D6899D8}" type="pres">
      <dgm:prSet presAssocID="{650C0955-3FDA-441C-B353-FFB772669D6C}" presName="composite2" presStyleCnt="0"/>
      <dgm:spPr/>
    </dgm:pt>
    <dgm:pt modelId="{4F14B553-449D-4B78-84C2-8AEAE9D431E7}" type="pres">
      <dgm:prSet presAssocID="{650C0955-3FDA-441C-B353-FFB772669D6C}" presName="dummyNode2" presStyleLbl="node1" presStyleIdx="0" presStyleCnt="4"/>
      <dgm:spPr/>
    </dgm:pt>
    <dgm:pt modelId="{D175FABC-A3D9-4420-A145-A300402C5B8B}" type="pres">
      <dgm:prSet presAssocID="{650C0955-3FDA-441C-B353-FFB772669D6C}" presName="childNode2" presStyleLbl="bgAcc1" presStyleIdx="1" presStyleCnt="4">
        <dgm:presLayoutVars>
          <dgm:bulletEnabled val="1"/>
        </dgm:presLayoutVars>
      </dgm:prSet>
      <dgm:spPr/>
    </dgm:pt>
    <dgm:pt modelId="{DF31FE85-54C2-4999-B9DC-CD94328671A8}" type="pres">
      <dgm:prSet presAssocID="{650C0955-3FDA-441C-B353-FFB772669D6C}" presName="childNode2tx" presStyleLbl="bgAcc1" presStyleIdx="1" presStyleCnt="4">
        <dgm:presLayoutVars>
          <dgm:bulletEnabled val="1"/>
        </dgm:presLayoutVars>
      </dgm:prSet>
      <dgm:spPr/>
    </dgm:pt>
    <dgm:pt modelId="{02C6D277-193D-45CE-BF84-85173B73A375}" type="pres">
      <dgm:prSet presAssocID="{650C0955-3FDA-441C-B353-FFB772669D6C}" presName="parentNode2" presStyleLbl="node1" presStyleIdx="1" presStyleCnt="4">
        <dgm:presLayoutVars>
          <dgm:chMax val="0"/>
          <dgm:bulletEnabled val="1"/>
        </dgm:presLayoutVars>
      </dgm:prSet>
      <dgm:spPr/>
    </dgm:pt>
    <dgm:pt modelId="{53FCE481-61C8-4FCF-A14D-5E184EE0D300}" type="pres">
      <dgm:prSet presAssocID="{650C0955-3FDA-441C-B353-FFB772669D6C}" presName="connSite2" presStyleCnt="0"/>
      <dgm:spPr/>
    </dgm:pt>
    <dgm:pt modelId="{92881402-6933-4A68-ACC5-D0D1F3CDE061}" type="pres">
      <dgm:prSet presAssocID="{6B0A5217-DA11-4332-AB38-040972D4CF1F}" presName="Name18" presStyleLbl="sibTrans2D1" presStyleIdx="1" presStyleCnt="3"/>
      <dgm:spPr/>
    </dgm:pt>
    <dgm:pt modelId="{24B9AA89-926B-4C19-BBAF-A31D122E89EA}" type="pres">
      <dgm:prSet presAssocID="{F18FB118-FAF3-486E-957B-3F9709D2A56A}" presName="composite1" presStyleCnt="0"/>
      <dgm:spPr/>
    </dgm:pt>
    <dgm:pt modelId="{9216ED8D-8092-4B15-B7F7-46232E49C820}" type="pres">
      <dgm:prSet presAssocID="{F18FB118-FAF3-486E-957B-3F9709D2A56A}" presName="dummyNode1" presStyleLbl="node1" presStyleIdx="1" presStyleCnt="4"/>
      <dgm:spPr/>
    </dgm:pt>
    <dgm:pt modelId="{867FA55F-6F86-4108-9A55-9B8FF64BE1CD}" type="pres">
      <dgm:prSet presAssocID="{F18FB118-FAF3-486E-957B-3F9709D2A56A}" presName="childNode1" presStyleLbl="bgAcc1" presStyleIdx="2" presStyleCnt="4">
        <dgm:presLayoutVars>
          <dgm:bulletEnabled val="1"/>
        </dgm:presLayoutVars>
      </dgm:prSet>
      <dgm:spPr/>
    </dgm:pt>
    <dgm:pt modelId="{A6165CBA-C44E-4031-952A-695E506AA966}" type="pres">
      <dgm:prSet presAssocID="{F18FB118-FAF3-486E-957B-3F9709D2A56A}" presName="childNode1tx" presStyleLbl="bgAcc1" presStyleIdx="2" presStyleCnt="4">
        <dgm:presLayoutVars>
          <dgm:bulletEnabled val="1"/>
        </dgm:presLayoutVars>
      </dgm:prSet>
      <dgm:spPr/>
    </dgm:pt>
    <dgm:pt modelId="{C7C232A4-C7FC-45BD-85F6-D381127ECE82}" type="pres">
      <dgm:prSet presAssocID="{F18FB118-FAF3-486E-957B-3F9709D2A56A}" presName="parentNode1" presStyleLbl="node1" presStyleIdx="2" presStyleCnt="4" custLinFactNeighborX="2361" custLinFactNeighborY="38729">
        <dgm:presLayoutVars>
          <dgm:chMax val="1"/>
          <dgm:bulletEnabled val="1"/>
        </dgm:presLayoutVars>
      </dgm:prSet>
      <dgm:spPr/>
    </dgm:pt>
    <dgm:pt modelId="{D8F8019A-2DC4-4D26-BB70-858486B1AE72}" type="pres">
      <dgm:prSet presAssocID="{F18FB118-FAF3-486E-957B-3F9709D2A56A}" presName="connSite1" presStyleCnt="0"/>
      <dgm:spPr/>
    </dgm:pt>
    <dgm:pt modelId="{277014A7-45C4-4A14-B623-A3021FFE3F47}" type="pres">
      <dgm:prSet presAssocID="{DBE2B3B3-AA27-4C20-B76A-97DF3C9686F5}" presName="Name9" presStyleLbl="sibTrans2D1" presStyleIdx="2" presStyleCnt="3"/>
      <dgm:spPr/>
    </dgm:pt>
    <dgm:pt modelId="{6D3C3744-6C9B-46BC-9B6F-145A2E65346E}" type="pres">
      <dgm:prSet presAssocID="{9D5626C2-12A7-4723-8F3F-687622AFEC24}" presName="composite2" presStyleCnt="0"/>
      <dgm:spPr/>
    </dgm:pt>
    <dgm:pt modelId="{7CF99E99-FC20-4892-9E18-C80889365A3F}" type="pres">
      <dgm:prSet presAssocID="{9D5626C2-12A7-4723-8F3F-687622AFEC24}" presName="dummyNode2" presStyleLbl="node1" presStyleIdx="2" presStyleCnt="4"/>
      <dgm:spPr/>
    </dgm:pt>
    <dgm:pt modelId="{4CBD28B5-DDF5-4B38-9095-A7F681CECFC8}" type="pres">
      <dgm:prSet presAssocID="{9D5626C2-12A7-4723-8F3F-687622AFEC24}" presName="childNode2" presStyleLbl="bgAcc1" presStyleIdx="3" presStyleCnt="4">
        <dgm:presLayoutVars>
          <dgm:bulletEnabled val="1"/>
        </dgm:presLayoutVars>
      </dgm:prSet>
      <dgm:spPr/>
    </dgm:pt>
    <dgm:pt modelId="{DB194C29-6C90-4459-B342-2CC05E1B6F02}" type="pres">
      <dgm:prSet presAssocID="{9D5626C2-12A7-4723-8F3F-687622AFEC24}" presName="childNode2tx" presStyleLbl="bgAcc1" presStyleIdx="3" presStyleCnt="4">
        <dgm:presLayoutVars>
          <dgm:bulletEnabled val="1"/>
        </dgm:presLayoutVars>
      </dgm:prSet>
      <dgm:spPr/>
    </dgm:pt>
    <dgm:pt modelId="{652E3AF6-BB19-4A7A-A5BA-1ACCADE130AF}" type="pres">
      <dgm:prSet presAssocID="{9D5626C2-12A7-4723-8F3F-687622AFEC24}" presName="parentNode2" presStyleLbl="node1" presStyleIdx="3" presStyleCnt="4">
        <dgm:presLayoutVars>
          <dgm:chMax val="0"/>
          <dgm:bulletEnabled val="1"/>
        </dgm:presLayoutVars>
      </dgm:prSet>
      <dgm:spPr/>
    </dgm:pt>
    <dgm:pt modelId="{5F116810-3CCA-463E-90E5-9350CC8D3E16}" type="pres">
      <dgm:prSet presAssocID="{9D5626C2-12A7-4723-8F3F-687622AFEC24}" presName="connSite2" presStyleCnt="0"/>
      <dgm:spPr/>
    </dgm:pt>
  </dgm:ptLst>
  <dgm:cxnLst>
    <dgm:cxn modelId="{6BEAD401-A2DE-48F5-A087-FD95C95B0E74}" type="presOf" srcId="{650C0955-3FDA-441C-B353-FFB772669D6C}" destId="{02C6D277-193D-45CE-BF84-85173B73A375}" srcOrd="0" destOrd="0" presId="urn:microsoft.com/office/officeart/2005/8/layout/hProcess4"/>
    <dgm:cxn modelId="{26CB990D-2284-469E-833B-725AC273F0E6}" type="presOf" srcId="{0BF93379-6F85-4824-9F99-26C52B2A5D78}" destId="{42C69C62-3041-4E22-A363-1327169394ED}" srcOrd="1" destOrd="1" presId="urn:microsoft.com/office/officeart/2005/8/layout/hProcess4"/>
    <dgm:cxn modelId="{D8C3010F-D216-4F1B-AC72-61EFCDA2DADE}" srcId="{F18FB118-FAF3-486E-957B-3F9709D2A56A}" destId="{9532F629-D936-4C5E-865F-E600A9500940}" srcOrd="1" destOrd="0" parTransId="{67963B19-8E7C-46AC-AA2A-9C7E3A5D779F}" sibTransId="{7D7149D3-36D5-496B-AA2C-A2C6D89A12FA}"/>
    <dgm:cxn modelId="{64C7A30F-D1FA-46D3-8DB7-4620C770FDBD}" srcId="{F18FB118-FAF3-486E-957B-3F9709D2A56A}" destId="{B539750A-1166-4DAD-9FC8-4AAC7DDC1368}" srcOrd="0" destOrd="0" parTransId="{1C039CE3-B764-4CD3-8751-B11F0D1FE37C}" sibTransId="{939517E7-148B-4C17-BA9F-60B9BB4E26F2}"/>
    <dgm:cxn modelId="{501D721D-2CE1-4952-9FF2-369393553F07}" type="presOf" srcId="{86DA838D-CD35-4513-989C-8B2FBA65FA16}" destId="{4CBD28B5-DDF5-4B38-9095-A7F681CECFC8}" srcOrd="0" destOrd="0" presId="urn:microsoft.com/office/officeart/2005/8/layout/hProcess4"/>
    <dgm:cxn modelId="{4C9CAD22-1302-4609-A4AA-4191FE58F7A5}" type="presOf" srcId="{0BF93379-6F85-4824-9F99-26C52B2A5D78}" destId="{2E653BF4-D11B-4EFE-8053-AD4816CE0039}" srcOrd="0" destOrd="1" presId="urn:microsoft.com/office/officeart/2005/8/layout/hProcess4"/>
    <dgm:cxn modelId="{C08CA428-1083-4766-9C15-B3D8EA3D4803}" type="presOf" srcId="{38942470-77FA-4F25-93F6-276245A2EFD0}" destId="{42C69C62-3041-4E22-A363-1327169394ED}" srcOrd="1" destOrd="3" presId="urn:microsoft.com/office/officeart/2005/8/layout/hProcess4"/>
    <dgm:cxn modelId="{5C6B692B-33C5-4D65-B128-BC670FBC80F9}" type="presOf" srcId="{8FE65CCC-CAD1-480A-92B9-931870B50EF7}" destId="{2E653BF4-D11B-4EFE-8053-AD4816CE0039}" srcOrd="0" destOrd="2" presId="urn:microsoft.com/office/officeart/2005/8/layout/hProcess4"/>
    <dgm:cxn modelId="{F8A87A2D-D0AD-4B92-A5A5-AC33916A7595}" type="presOf" srcId="{86D8ECDC-4831-40E6-963C-5D757E139755}" destId="{ABBBCE3B-2D0C-49D3-8547-C112B278CF15}" srcOrd="0" destOrd="0" presId="urn:microsoft.com/office/officeart/2005/8/layout/hProcess4"/>
    <dgm:cxn modelId="{B9883E34-633C-437E-8785-8BAD44259834}" srcId="{650C0955-3FDA-441C-B353-FFB772669D6C}" destId="{465C7243-026A-4504-9F03-78915DBB6455}" srcOrd="1" destOrd="0" parTransId="{81AD5F8E-D968-442C-AD49-7CE936EE77B9}" sibTransId="{F84D1D9D-7A1C-487D-B889-DDF48CE2177D}"/>
    <dgm:cxn modelId="{599EB140-B793-43E1-912E-A85004EFA2F8}" srcId="{A28AB932-7D6B-406D-AB85-026D7E671AAC}" destId="{0BF93379-6F85-4824-9F99-26C52B2A5D78}" srcOrd="1" destOrd="0" parTransId="{68F9144B-5323-45EB-B7E5-D3465420B154}" sibTransId="{BAEAF6CC-AFF4-4F74-9564-00794F0CCCA9}"/>
    <dgm:cxn modelId="{CDBAD95F-C126-47D1-B9FE-634C65752F50}" type="presOf" srcId="{B539750A-1166-4DAD-9FC8-4AAC7DDC1368}" destId="{A6165CBA-C44E-4031-952A-695E506AA966}" srcOrd="1" destOrd="0" presId="urn:microsoft.com/office/officeart/2005/8/layout/hProcess4"/>
    <dgm:cxn modelId="{EDEC1B67-401D-4B7E-8A8D-4F0E194E78DA}" type="presOf" srcId="{F18FB118-FAF3-486E-957B-3F9709D2A56A}" destId="{C7C232A4-C7FC-45BD-85F6-D381127ECE82}" srcOrd="0" destOrd="0" presId="urn:microsoft.com/office/officeart/2005/8/layout/hProcess4"/>
    <dgm:cxn modelId="{35B9D949-24BF-4976-89AC-184E3B0DA765}" type="presOf" srcId="{9D5626C2-12A7-4723-8F3F-687622AFEC24}" destId="{652E3AF6-BB19-4A7A-A5BA-1ACCADE130AF}" srcOrd="0" destOrd="0" presId="urn:microsoft.com/office/officeart/2005/8/layout/hProcess4"/>
    <dgm:cxn modelId="{F6385E4A-3132-471D-83F6-8EF2C7CEDFA5}" type="presOf" srcId="{64E3EEC3-530F-4A34-9171-76209955CBF9}" destId="{867FA55F-6F86-4108-9A55-9B8FF64BE1CD}" srcOrd="0" destOrd="2" presId="urn:microsoft.com/office/officeart/2005/8/layout/hProcess4"/>
    <dgm:cxn modelId="{19D2A86B-FB8B-4574-BB44-996DCD638E89}" type="presOf" srcId="{8C6EB48E-FB48-41E2-91C6-23F02F4B8826}" destId="{DF31FE85-54C2-4999-B9DC-CD94328671A8}" srcOrd="1" destOrd="0" presId="urn:microsoft.com/office/officeart/2005/8/layout/hProcess4"/>
    <dgm:cxn modelId="{D1973E4F-74A9-4E67-94AB-BB55A018F20F}" type="presOf" srcId="{465C7243-026A-4504-9F03-78915DBB6455}" destId="{DF31FE85-54C2-4999-B9DC-CD94328671A8}" srcOrd="1" destOrd="1" presId="urn:microsoft.com/office/officeart/2005/8/layout/hProcess4"/>
    <dgm:cxn modelId="{2288E46F-745F-4C52-86AB-1D4A8619906C}" type="presOf" srcId="{8C6EB48E-FB48-41E2-91C6-23F02F4B8826}" destId="{D175FABC-A3D9-4420-A145-A300402C5B8B}" srcOrd="0" destOrd="0" presId="urn:microsoft.com/office/officeart/2005/8/layout/hProcess4"/>
    <dgm:cxn modelId="{2F7E3771-5E75-4909-849A-1ACE2FC140AF}" type="presOf" srcId="{86DA838D-CD35-4513-989C-8B2FBA65FA16}" destId="{DB194C29-6C90-4459-B342-2CC05E1B6F02}" srcOrd="1" destOrd="0" presId="urn:microsoft.com/office/officeart/2005/8/layout/hProcess4"/>
    <dgm:cxn modelId="{6C93A452-D7E7-42BE-80D8-F90BCBEB2879}" srcId="{A28AB932-7D6B-406D-AB85-026D7E671AAC}" destId="{38942470-77FA-4F25-93F6-276245A2EFD0}" srcOrd="3" destOrd="0" parTransId="{14BB1C8D-40F9-4DCB-A7C1-D999E9CB6ADE}" sibTransId="{D41112A4-F91C-4EAB-9E87-04FAC30E3D7B}"/>
    <dgm:cxn modelId="{D3ADC674-9DC5-4DF9-AF30-8450D4BC9E90}" type="presOf" srcId="{64E3EEC3-530F-4A34-9171-76209955CBF9}" destId="{A6165CBA-C44E-4031-952A-695E506AA966}" srcOrd="1" destOrd="2" presId="urn:microsoft.com/office/officeart/2005/8/layout/hProcess4"/>
    <dgm:cxn modelId="{2A704656-8DF2-433D-85BE-1FEC3F41A3EE}" srcId="{A28AB932-7D6B-406D-AB85-026D7E671AAC}" destId="{53641BE1-677E-4B90-9782-8E418542DA20}" srcOrd="0" destOrd="0" parTransId="{2BCAA230-7B76-4CB2-844C-EDC1AC18091C}" sibTransId="{BB608493-588A-4DAD-B870-988125B64DF9}"/>
    <dgm:cxn modelId="{EFC56877-DEE9-4F0E-8F49-0320ABE284ED}" type="presOf" srcId="{53641BE1-677E-4B90-9782-8E418542DA20}" destId="{42C69C62-3041-4E22-A363-1327169394ED}" srcOrd="1" destOrd="0" presId="urn:microsoft.com/office/officeart/2005/8/layout/hProcess4"/>
    <dgm:cxn modelId="{FDB77258-ED82-49BD-A9BA-30216CDEB922}" srcId="{F18FB118-FAF3-486E-957B-3F9709D2A56A}" destId="{64E3EEC3-530F-4A34-9171-76209955CBF9}" srcOrd="2" destOrd="0" parTransId="{9DFE5981-AE81-4D6E-B8A6-5F250DDC7795}" sibTransId="{5ADD193B-0949-4211-9EDC-DC904CA8483B}"/>
    <dgm:cxn modelId="{D0470C79-A49F-4062-B9E4-7D573C9AC286}" type="presOf" srcId="{9532F629-D936-4C5E-865F-E600A9500940}" destId="{867FA55F-6F86-4108-9A55-9B8FF64BE1CD}" srcOrd="0" destOrd="1" presId="urn:microsoft.com/office/officeart/2005/8/layout/hProcess4"/>
    <dgm:cxn modelId="{7EBF085A-A217-40E9-BA5D-B6FF208A2D2A}" type="presOf" srcId="{B1232CEA-A8D4-4487-82E1-4B4A0721F469}" destId="{D175FABC-A3D9-4420-A145-A300402C5B8B}" srcOrd="0" destOrd="2" presId="urn:microsoft.com/office/officeart/2005/8/layout/hProcess4"/>
    <dgm:cxn modelId="{587A0681-7EF1-403E-97B3-B4941EC823EC}" srcId="{86D8ECDC-4831-40E6-963C-5D757E139755}" destId="{650C0955-3FDA-441C-B353-FFB772669D6C}" srcOrd="1" destOrd="0" parTransId="{134797D3-26E8-497F-80EC-52EF458B609C}" sibTransId="{6B0A5217-DA11-4332-AB38-040972D4CF1F}"/>
    <dgm:cxn modelId="{21FB7B8C-C83F-4072-8B96-7BD5214684D9}" type="presOf" srcId="{9532F629-D936-4C5E-865F-E600A9500940}" destId="{A6165CBA-C44E-4031-952A-695E506AA966}" srcOrd="1" destOrd="1" presId="urn:microsoft.com/office/officeart/2005/8/layout/hProcess4"/>
    <dgm:cxn modelId="{8A9ACA8D-58EE-4CA3-B384-04629A1AE950}" type="presOf" srcId="{B539750A-1166-4DAD-9FC8-4AAC7DDC1368}" destId="{867FA55F-6F86-4108-9A55-9B8FF64BE1CD}" srcOrd="0" destOrd="0" presId="urn:microsoft.com/office/officeart/2005/8/layout/hProcess4"/>
    <dgm:cxn modelId="{A905308E-65C7-4284-8886-0D6B2F8DAE2F}" type="presOf" srcId="{53641BE1-677E-4B90-9782-8E418542DA20}" destId="{2E653BF4-D11B-4EFE-8053-AD4816CE0039}" srcOrd="0" destOrd="0" presId="urn:microsoft.com/office/officeart/2005/8/layout/hProcess4"/>
    <dgm:cxn modelId="{FA952497-E08C-4954-81BE-448B238AB3D2}" type="presOf" srcId="{465C7243-026A-4504-9F03-78915DBB6455}" destId="{D175FABC-A3D9-4420-A145-A300402C5B8B}" srcOrd="0" destOrd="1" presId="urn:microsoft.com/office/officeart/2005/8/layout/hProcess4"/>
    <dgm:cxn modelId="{D19DEF9C-CF80-4428-86AB-BAB85F426C41}" type="presOf" srcId="{8FE65CCC-CAD1-480A-92B9-931870B50EF7}" destId="{42C69C62-3041-4E22-A363-1327169394ED}" srcOrd="1" destOrd="2" presId="urn:microsoft.com/office/officeart/2005/8/layout/hProcess4"/>
    <dgm:cxn modelId="{78B9279E-8AFD-4EDD-A72A-A76A9ABF77BE}" type="presOf" srcId="{2333093B-4620-4624-A6B4-C9905D9FE740}" destId="{4CBD28B5-DDF5-4B38-9095-A7F681CECFC8}" srcOrd="0" destOrd="1" presId="urn:microsoft.com/office/officeart/2005/8/layout/hProcess4"/>
    <dgm:cxn modelId="{91AC02A4-C97F-4013-9D79-1D197CE98896}" srcId="{9D5626C2-12A7-4723-8F3F-687622AFEC24}" destId="{2333093B-4620-4624-A6B4-C9905D9FE740}" srcOrd="1" destOrd="0" parTransId="{86148AED-D553-41DE-BB14-801BCE937A84}" sibTransId="{F008C9EF-2A15-499A-BB96-2938C4621D20}"/>
    <dgm:cxn modelId="{638004A4-B38A-42D3-9A1F-990335796319}" srcId="{86D8ECDC-4831-40E6-963C-5D757E139755}" destId="{F18FB118-FAF3-486E-957B-3F9709D2A56A}" srcOrd="2" destOrd="0" parTransId="{08651F60-3158-45EF-92BF-1F6483D8C13A}" sibTransId="{DBE2B3B3-AA27-4C20-B76A-97DF3C9686F5}"/>
    <dgm:cxn modelId="{40BAC9A7-D9A9-43C4-B8F1-59798549C7AC}" srcId="{A28AB932-7D6B-406D-AB85-026D7E671AAC}" destId="{8FE65CCC-CAD1-480A-92B9-931870B50EF7}" srcOrd="2" destOrd="0" parTransId="{A8B0EF30-EB0A-48FC-A2AA-6A03E65FF566}" sibTransId="{9D9F2AEB-BC87-4DCA-AC6A-7314F672DDE2}"/>
    <dgm:cxn modelId="{11E927B3-7FD5-42C0-9D71-2FE0A41FFFAA}" type="presOf" srcId="{6B0A5217-DA11-4332-AB38-040972D4CF1F}" destId="{92881402-6933-4A68-ACC5-D0D1F3CDE061}" srcOrd="0" destOrd="0" presId="urn:microsoft.com/office/officeart/2005/8/layout/hProcess4"/>
    <dgm:cxn modelId="{BE125EB3-D841-4413-879C-B2A6FEF33CED}" srcId="{650C0955-3FDA-441C-B353-FFB772669D6C}" destId="{8C6EB48E-FB48-41E2-91C6-23F02F4B8826}" srcOrd="0" destOrd="0" parTransId="{4205DA8D-BB1F-45FF-944C-1C023B0D2ACA}" sibTransId="{511FFA1B-8B37-44FD-9237-2BC6E1BFD379}"/>
    <dgm:cxn modelId="{F585A5C3-94CB-43C3-A71A-CC228A66B4AE}" srcId="{86D8ECDC-4831-40E6-963C-5D757E139755}" destId="{A28AB932-7D6B-406D-AB85-026D7E671AAC}" srcOrd="0" destOrd="0" parTransId="{E9ADE45A-091F-44D5-98F7-5949C820F4E6}" sibTransId="{E262A28E-1E58-46D2-8708-98052AC297CD}"/>
    <dgm:cxn modelId="{CA0CE0CA-31F1-4E7F-8FE0-C1A503AD1F45}" srcId="{9D5626C2-12A7-4723-8F3F-687622AFEC24}" destId="{86DA838D-CD35-4513-989C-8B2FBA65FA16}" srcOrd="0" destOrd="0" parTransId="{EC5B2CC4-02D3-47D1-9685-C5FEBB226CE6}" sibTransId="{72F4A947-BFC3-41DC-BFFB-665266AFE88F}"/>
    <dgm:cxn modelId="{9220CED1-DBDA-4C28-A5DF-8A4DBED08486}" type="presOf" srcId="{E262A28E-1E58-46D2-8708-98052AC297CD}" destId="{5E1611DB-F12D-4C8E-821F-D926F522D210}" srcOrd="0" destOrd="0" presId="urn:microsoft.com/office/officeart/2005/8/layout/hProcess4"/>
    <dgm:cxn modelId="{C5C08ED4-C70A-4D1E-A2EE-B5DBFD8817B6}" type="presOf" srcId="{DBE2B3B3-AA27-4C20-B76A-97DF3C9686F5}" destId="{277014A7-45C4-4A14-B623-A3021FFE3F47}" srcOrd="0" destOrd="0" presId="urn:microsoft.com/office/officeart/2005/8/layout/hProcess4"/>
    <dgm:cxn modelId="{1B5FC1DC-9D1D-4136-9F07-06EE91533C2C}" srcId="{650C0955-3FDA-441C-B353-FFB772669D6C}" destId="{B1232CEA-A8D4-4487-82E1-4B4A0721F469}" srcOrd="2" destOrd="0" parTransId="{4A8ADC74-D998-4A9A-9DBD-EB3B71F65CE5}" sibTransId="{D1AC68D1-25A8-440E-8D07-7003F5FF6751}"/>
    <dgm:cxn modelId="{64C62DE4-F52C-4C43-AD81-54952B88C486}" type="presOf" srcId="{38942470-77FA-4F25-93F6-276245A2EFD0}" destId="{2E653BF4-D11B-4EFE-8053-AD4816CE0039}" srcOrd="0" destOrd="3" presId="urn:microsoft.com/office/officeart/2005/8/layout/hProcess4"/>
    <dgm:cxn modelId="{F72F62E9-775F-44C4-8468-FCC5FE6EFEA0}" type="presOf" srcId="{2333093B-4620-4624-A6B4-C9905D9FE740}" destId="{DB194C29-6C90-4459-B342-2CC05E1B6F02}" srcOrd="1" destOrd="1" presId="urn:microsoft.com/office/officeart/2005/8/layout/hProcess4"/>
    <dgm:cxn modelId="{2F67D7EA-A2B1-4F50-A125-511B99AA4220}" srcId="{86D8ECDC-4831-40E6-963C-5D757E139755}" destId="{9D5626C2-12A7-4723-8F3F-687622AFEC24}" srcOrd="3" destOrd="0" parTransId="{BC4E02EC-9CB8-4680-A679-72E9E44DB0C4}" sibTransId="{74C514E8-0855-434D-8FC3-0C29E8E87940}"/>
    <dgm:cxn modelId="{A1B461EE-8592-4622-9E5C-1EE034433355}" type="presOf" srcId="{A28AB932-7D6B-406D-AB85-026D7E671AAC}" destId="{D7E7D56D-7904-4123-8AC3-FE2955280860}" srcOrd="0" destOrd="0" presId="urn:microsoft.com/office/officeart/2005/8/layout/hProcess4"/>
    <dgm:cxn modelId="{3EB89CEE-2512-4267-9051-E649CB7F6953}" type="presOf" srcId="{B1232CEA-A8D4-4487-82E1-4B4A0721F469}" destId="{DF31FE85-54C2-4999-B9DC-CD94328671A8}" srcOrd="1" destOrd="2" presId="urn:microsoft.com/office/officeart/2005/8/layout/hProcess4"/>
    <dgm:cxn modelId="{2EEF87D0-7530-4A5C-B018-1D88032D4417}" type="presParOf" srcId="{ABBBCE3B-2D0C-49D3-8547-C112B278CF15}" destId="{E09A0616-86FD-4F41-8ACD-77EA758860A3}" srcOrd="0" destOrd="0" presId="urn:microsoft.com/office/officeart/2005/8/layout/hProcess4"/>
    <dgm:cxn modelId="{B54015D1-AF85-4BFA-BFCE-F01064F31F55}" type="presParOf" srcId="{ABBBCE3B-2D0C-49D3-8547-C112B278CF15}" destId="{12A49FE7-1007-4D85-997E-897DA6546A52}" srcOrd="1" destOrd="0" presId="urn:microsoft.com/office/officeart/2005/8/layout/hProcess4"/>
    <dgm:cxn modelId="{D6725586-D64E-44E9-9AFD-4D8BFF53F21B}" type="presParOf" srcId="{ABBBCE3B-2D0C-49D3-8547-C112B278CF15}" destId="{3EB07AC0-D1A5-4DE6-9DA7-C7D00A393D6B}" srcOrd="2" destOrd="0" presId="urn:microsoft.com/office/officeart/2005/8/layout/hProcess4"/>
    <dgm:cxn modelId="{E8A0B2F5-5677-4C44-9680-FA416908CD8F}" type="presParOf" srcId="{3EB07AC0-D1A5-4DE6-9DA7-C7D00A393D6B}" destId="{A3FFF3F4-C2E1-4ABF-9703-D25621D3D20E}" srcOrd="0" destOrd="0" presId="urn:microsoft.com/office/officeart/2005/8/layout/hProcess4"/>
    <dgm:cxn modelId="{30182E09-91FE-41B9-886F-BE9974E92010}" type="presParOf" srcId="{A3FFF3F4-C2E1-4ABF-9703-D25621D3D20E}" destId="{5BCEAC07-36ED-4759-8491-89DD853D4F1A}" srcOrd="0" destOrd="0" presId="urn:microsoft.com/office/officeart/2005/8/layout/hProcess4"/>
    <dgm:cxn modelId="{1E485DDB-FC6D-4CE8-8679-58363E5BDC70}" type="presParOf" srcId="{A3FFF3F4-C2E1-4ABF-9703-D25621D3D20E}" destId="{2E653BF4-D11B-4EFE-8053-AD4816CE0039}" srcOrd="1" destOrd="0" presId="urn:microsoft.com/office/officeart/2005/8/layout/hProcess4"/>
    <dgm:cxn modelId="{51E49044-B420-42D3-B3CA-281C169F61E9}" type="presParOf" srcId="{A3FFF3F4-C2E1-4ABF-9703-D25621D3D20E}" destId="{42C69C62-3041-4E22-A363-1327169394ED}" srcOrd="2" destOrd="0" presId="urn:microsoft.com/office/officeart/2005/8/layout/hProcess4"/>
    <dgm:cxn modelId="{23300F29-99CC-4520-9860-BA0B9AA75139}" type="presParOf" srcId="{A3FFF3F4-C2E1-4ABF-9703-D25621D3D20E}" destId="{D7E7D56D-7904-4123-8AC3-FE2955280860}" srcOrd="3" destOrd="0" presId="urn:microsoft.com/office/officeart/2005/8/layout/hProcess4"/>
    <dgm:cxn modelId="{33E6CD5E-3886-45DC-803B-2D2DEC752141}" type="presParOf" srcId="{A3FFF3F4-C2E1-4ABF-9703-D25621D3D20E}" destId="{E4B69C73-3719-4645-8F1A-9EA3B7FDAF4F}" srcOrd="4" destOrd="0" presId="urn:microsoft.com/office/officeart/2005/8/layout/hProcess4"/>
    <dgm:cxn modelId="{DEB60376-6EEA-464C-8463-F87B781A245E}" type="presParOf" srcId="{3EB07AC0-D1A5-4DE6-9DA7-C7D00A393D6B}" destId="{5E1611DB-F12D-4C8E-821F-D926F522D210}" srcOrd="1" destOrd="0" presId="urn:microsoft.com/office/officeart/2005/8/layout/hProcess4"/>
    <dgm:cxn modelId="{B4874801-B685-4E7C-AE83-39B21DD2BA5D}" type="presParOf" srcId="{3EB07AC0-D1A5-4DE6-9DA7-C7D00A393D6B}" destId="{1F020511-4A18-4E83-AC2F-AA752D6899D8}" srcOrd="2" destOrd="0" presId="urn:microsoft.com/office/officeart/2005/8/layout/hProcess4"/>
    <dgm:cxn modelId="{924305D7-570C-40D2-B4DE-EF798FBE62B7}" type="presParOf" srcId="{1F020511-4A18-4E83-AC2F-AA752D6899D8}" destId="{4F14B553-449D-4B78-84C2-8AEAE9D431E7}" srcOrd="0" destOrd="0" presId="urn:microsoft.com/office/officeart/2005/8/layout/hProcess4"/>
    <dgm:cxn modelId="{6725E456-2DB3-4220-B762-5281317C5FF1}" type="presParOf" srcId="{1F020511-4A18-4E83-AC2F-AA752D6899D8}" destId="{D175FABC-A3D9-4420-A145-A300402C5B8B}" srcOrd="1" destOrd="0" presId="urn:microsoft.com/office/officeart/2005/8/layout/hProcess4"/>
    <dgm:cxn modelId="{DF3DF266-283B-4C56-8F51-A48D73E0A0F1}" type="presParOf" srcId="{1F020511-4A18-4E83-AC2F-AA752D6899D8}" destId="{DF31FE85-54C2-4999-B9DC-CD94328671A8}" srcOrd="2" destOrd="0" presId="urn:microsoft.com/office/officeart/2005/8/layout/hProcess4"/>
    <dgm:cxn modelId="{B4926510-47B6-4B6A-9FFE-ECB1E204A2DD}" type="presParOf" srcId="{1F020511-4A18-4E83-AC2F-AA752D6899D8}" destId="{02C6D277-193D-45CE-BF84-85173B73A375}" srcOrd="3" destOrd="0" presId="urn:microsoft.com/office/officeart/2005/8/layout/hProcess4"/>
    <dgm:cxn modelId="{5A1CF631-9FEF-4B53-BDDE-A75822C4D7FB}" type="presParOf" srcId="{1F020511-4A18-4E83-AC2F-AA752D6899D8}" destId="{53FCE481-61C8-4FCF-A14D-5E184EE0D300}" srcOrd="4" destOrd="0" presId="urn:microsoft.com/office/officeart/2005/8/layout/hProcess4"/>
    <dgm:cxn modelId="{C66C3778-6CBF-4315-A6F5-15788B616CD7}" type="presParOf" srcId="{3EB07AC0-D1A5-4DE6-9DA7-C7D00A393D6B}" destId="{92881402-6933-4A68-ACC5-D0D1F3CDE061}" srcOrd="3" destOrd="0" presId="urn:microsoft.com/office/officeart/2005/8/layout/hProcess4"/>
    <dgm:cxn modelId="{9A607A9D-4C47-4E10-BEF2-2680A6407FD9}" type="presParOf" srcId="{3EB07AC0-D1A5-4DE6-9DA7-C7D00A393D6B}" destId="{24B9AA89-926B-4C19-BBAF-A31D122E89EA}" srcOrd="4" destOrd="0" presId="urn:microsoft.com/office/officeart/2005/8/layout/hProcess4"/>
    <dgm:cxn modelId="{0C5F7D4D-05FB-49F9-8CDF-302FB6FD4EBE}" type="presParOf" srcId="{24B9AA89-926B-4C19-BBAF-A31D122E89EA}" destId="{9216ED8D-8092-4B15-B7F7-46232E49C820}" srcOrd="0" destOrd="0" presId="urn:microsoft.com/office/officeart/2005/8/layout/hProcess4"/>
    <dgm:cxn modelId="{41A3ED1B-072A-4F69-92C3-535B90305E93}" type="presParOf" srcId="{24B9AA89-926B-4C19-BBAF-A31D122E89EA}" destId="{867FA55F-6F86-4108-9A55-9B8FF64BE1CD}" srcOrd="1" destOrd="0" presId="urn:microsoft.com/office/officeart/2005/8/layout/hProcess4"/>
    <dgm:cxn modelId="{E3FDFE6B-AA46-4DEE-BB6E-E3E6CF53D983}" type="presParOf" srcId="{24B9AA89-926B-4C19-BBAF-A31D122E89EA}" destId="{A6165CBA-C44E-4031-952A-695E506AA966}" srcOrd="2" destOrd="0" presId="urn:microsoft.com/office/officeart/2005/8/layout/hProcess4"/>
    <dgm:cxn modelId="{EC50516C-F00E-47CB-8498-C06BC6ED4D4A}" type="presParOf" srcId="{24B9AA89-926B-4C19-BBAF-A31D122E89EA}" destId="{C7C232A4-C7FC-45BD-85F6-D381127ECE82}" srcOrd="3" destOrd="0" presId="urn:microsoft.com/office/officeart/2005/8/layout/hProcess4"/>
    <dgm:cxn modelId="{FDF84669-0D9B-47C5-BB7E-A1506F90F4C6}" type="presParOf" srcId="{24B9AA89-926B-4C19-BBAF-A31D122E89EA}" destId="{D8F8019A-2DC4-4D26-BB70-858486B1AE72}" srcOrd="4" destOrd="0" presId="urn:microsoft.com/office/officeart/2005/8/layout/hProcess4"/>
    <dgm:cxn modelId="{94BACCF5-EFF3-4F84-8EF7-5C3CFC0D8EB7}" type="presParOf" srcId="{3EB07AC0-D1A5-4DE6-9DA7-C7D00A393D6B}" destId="{277014A7-45C4-4A14-B623-A3021FFE3F47}" srcOrd="5" destOrd="0" presId="urn:microsoft.com/office/officeart/2005/8/layout/hProcess4"/>
    <dgm:cxn modelId="{A519D8CB-01D2-400D-BB64-FA408C8F472D}" type="presParOf" srcId="{3EB07AC0-D1A5-4DE6-9DA7-C7D00A393D6B}" destId="{6D3C3744-6C9B-46BC-9B6F-145A2E65346E}" srcOrd="6" destOrd="0" presId="urn:microsoft.com/office/officeart/2005/8/layout/hProcess4"/>
    <dgm:cxn modelId="{64CEE80B-0CFF-4DC5-A7C9-89E2D0BE6F0F}" type="presParOf" srcId="{6D3C3744-6C9B-46BC-9B6F-145A2E65346E}" destId="{7CF99E99-FC20-4892-9E18-C80889365A3F}" srcOrd="0" destOrd="0" presId="urn:microsoft.com/office/officeart/2005/8/layout/hProcess4"/>
    <dgm:cxn modelId="{17867881-9D9A-4DF6-BA95-278471FBEF1B}" type="presParOf" srcId="{6D3C3744-6C9B-46BC-9B6F-145A2E65346E}" destId="{4CBD28B5-DDF5-4B38-9095-A7F681CECFC8}" srcOrd="1" destOrd="0" presId="urn:microsoft.com/office/officeart/2005/8/layout/hProcess4"/>
    <dgm:cxn modelId="{71EE8A03-8173-41E1-B47A-75B75B24E525}" type="presParOf" srcId="{6D3C3744-6C9B-46BC-9B6F-145A2E65346E}" destId="{DB194C29-6C90-4459-B342-2CC05E1B6F02}" srcOrd="2" destOrd="0" presId="urn:microsoft.com/office/officeart/2005/8/layout/hProcess4"/>
    <dgm:cxn modelId="{48934B2E-AF5C-4388-B826-446FE099C891}" type="presParOf" srcId="{6D3C3744-6C9B-46BC-9B6F-145A2E65346E}" destId="{652E3AF6-BB19-4A7A-A5BA-1ACCADE130AF}" srcOrd="3" destOrd="0" presId="urn:microsoft.com/office/officeart/2005/8/layout/hProcess4"/>
    <dgm:cxn modelId="{713679E4-BBCC-4D8E-AEAD-65C0A708753D}" type="presParOf" srcId="{6D3C3744-6C9B-46BC-9B6F-145A2E65346E}" destId="{5F116810-3CCA-463E-90E5-9350CC8D3E1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84C805-6ED8-48C8-8A6B-062380B5EC5D}"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s-CL"/>
        </a:p>
      </dgm:t>
    </dgm:pt>
    <dgm:pt modelId="{7C2667E7-2CEC-4379-B25D-0D9E919570B8}">
      <dgm:prSet phldrT="[Texto]" custT="1"/>
      <dgm:spPr/>
      <dgm:t>
        <a:bodyPr/>
        <a:lstStyle/>
        <a:p>
          <a:pPr algn="ctr"/>
          <a:r>
            <a:rPr lang="es-CL" sz="1600" b="1" dirty="0">
              <a:effectLst/>
            </a:rPr>
            <a:t>Principales observaciones de factores relevantes en SSFV</a:t>
          </a:r>
          <a:endParaRPr lang="es-CL" sz="1600" b="1" dirty="0"/>
        </a:p>
      </dgm:t>
    </dgm:pt>
    <dgm:pt modelId="{7ABD700D-6A21-4937-9EC0-241132D2C633}" type="parTrans" cxnId="{AAA20C77-E807-4ED7-8ADA-E1BCA10BC1EF}">
      <dgm:prSet/>
      <dgm:spPr/>
      <dgm:t>
        <a:bodyPr/>
        <a:lstStyle/>
        <a:p>
          <a:endParaRPr lang="es-CL"/>
        </a:p>
      </dgm:t>
    </dgm:pt>
    <dgm:pt modelId="{3F8EDA08-2070-4B23-BFD7-4A511585C4ED}" type="sibTrans" cxnId="{AAA20C77-E807-4ED7-8ADA-E1BCA10BC1EF}">
      <dgm:prSet/>
      <dgm:spPr/>
      <dgm:t>
        <a:bodyPr/>
        <a:lstStyle/>
        <a:p>
          <a:endParaRPr lang="es-CL"/>
        </a:p>
      </dgm:t>
    </dgm:pt>
    <dgm:pt modelId="{981AA085-CB69-494B-91B1-2823F778E71F}">
      <dgm:prSet phldrT="[Texto]" custT="1"/>
      <dgm:spPr/>
      <dgm:t>
        <a:bodyPr/>
        <a:lstStyle/>
        <a:p>
          <a:pPr marL="171450" lvl="1" indent="0" algn="just" defTabSz="711200">
            <a:lnSpc>
              <a:spcPct val="100000"/>
            </a:lnSpc>
            <a:spcBef>
              <a:spcPct val="0"/>
            </a:spcBef>
            <a:spcAft>
              <a:spcPct val="15000"/>
            </a:spcAft>
          </a:pPr>
          <a:r>
            <a:rPr lang="es-CL" sz="1400" kern="1200" dirty="0">
              <a:effectLst/>
            </a:rPr>
            <a:t>Más de la mitad evalúa </a:t>
          </a:r>
          <a:r>
            <a:rPr lang="es-CL" sz="1400" b="0" kern="1200" dirty="0">
              <a:effectLst/>
            </a:rPr>
            <a:t>de buena a regular la </a:t>
          </a:r>
          <a:r>
            <a:rPr lang="es-CL" sz="1400" b="1" kern="1200" dirty="0">
              <a:effectLst/>
            </a:rPr>
            <a:t>administración</a:t>
          </a:r>
          <a:endParaRPr lang="es-CL" sz="1400" b="1" kern="1200" dirty="0"/>
        </a:p>
      </dgm:t>
    </dgm:pt>
    <dgm:pt modelId="{149F2B4A-2A85-4D14-897F-989201880832}" type="parTrans" cxnId="{78A413FC-9F05-4D90-A8B2-EB196F1587F4}">
      <dgm:prSet/>
      <dgm:spPr/>
      <dgm:t>
        <a:bodyPr/>
        <a:lstStyle/>
        <a:p>
          <a:endParaRPr lang="es-CL"/>
        </a:p>
      </dgm:t>
    </dgm:pt>
    <dgm:pt modelId="{371C8A0C-2FBF-4979-803F-77930D1ABF2A}" type="sibTrans" cxnId="{78A413FC-9F05-4D90-A8B2-EB196F1587F4}">
      <dgm:prSet/>
      <dgm:spPr/>
      <dgm:t>
        <a:bodyPr/>
        <a:lstStyle/>
        <a:p>
          <a:endParaRPr lang="es-CL"/>
        </a:p>
      </dgm:t>
    </dgm:pt>
    <dgm:pt modelId="{79D1C5E0-32DD-45DF-8B68-AD1B33FC30CF}">
      <dgm:prSet phldrT="[Texto]" custT="1"/>
      <dgm:spPr/>
      <dgm:t>
        <a:bodyPr/>
        <a:lstStyle/>
        <a:p>
          <a:pPr marL="171450" lvl="1" indent="0" algn="just" defTabSz="711200">
            <a:lnSpc>
              <a:spcPct val="100000"/>
            </a:lnSpc>
            <a:spcBef>
              <a:spcPct val="0"/>
            </a:spcBef>
            <a:spcAft>
              <a:spcPct val="15000"/>
            </a:spcAft>
          </a:pPr>
          <a:r>
            <a:rPr lang="es-CL" sz="1400" kern="1200" dirty="0">
              <a:effectLst/>
            </a:rPr>
            <a:t>Casi en la totalidad de los proyectos no se ha realizado nunca un </a:t>
          </a:r>
          <a:r>
            <a:rPr lang="es-CL" sz="1400" b="1" kern="1200" dirty="0">
              <a:effectLst/>
            </a:rPr>
            <a:t>cambio de componente del sistema</a:t>
          </a:r>
          <a:endParaRPr lang="es-CL" sz="1400" b="1" kern="1200" dirty="0"/>
        </a:p>
      </dgm:t>
    </dgm:pt>
    <dgm:pt modelId="{04188624-1941-47E8-8233-ED55138DACF1}" type="parTrans" cxnId="{BA85EF99-AE20-4122-908B-50F1329D7AE0}">
      <dgm:prSet/>
      <dgm:spPr/>
      <dgm:t>
        <a:bodyPr/>
        <a:lstStyle/>
        <a:p>
          <a:endParaRPr lang="es-CL"/>
        </a:p>
      </dgm:t>
    </dgm:pt>
    <dgm:pt modelId="{20D8FCBD-73CB-4395-B384-CEDD298EDE95}" type="sibTrans" cxnId="{BA85EF99-AE20-4122-908B-50F1329D7AE0}">
      <dgm:prSet/>
      <dgm:spPr/>
      <dgm:t>
        <a:bodyPr/>
        <a:lstStyle/>
        <a:p>
          <a:endParaRPr lang="es-CL"/>
        </a:p>
      </dgm:t>
    </dgm:pt>
    <dgm:pt modelId="{377D46C6-46A2-4927-A817-80B75A190B56}">
      <dgm:prSet phldrT="[Texto]" custT="1"/>
      <dgm:spPr/>
      <dgm:t>
        <a:bodyPr/>
        <a:lstStyle/>
        <a:p>
          <a:pPr marL="171450" lvl="1" indent="0" algn="just" defTabSz="711200">
            <a:lnSpc>
              <a:spcPct val="100000"/>
            </a:lnSpc>
            <a:spcBef>
              <a:spcPct val="0"/>
            </a:spcBef>
            <a:spcAft>
              <a:spcPct val="15000"/>
            </a:spcAft>
          </a:pPr>
          <a:r>
            <a:rPr lang="es-CL" sz="1400" kern="1200" dirty="0">
              <a:effectLst/>
            </a:rPr>
            <a:t>Más de la mitad evalúa de buena a muy buena la </a:t>
          </a:r>
          <a:r>
            <a:rPr lang="es-CL" sz="1400" b="1" kern="1200" dirty="0">
              <a:effectLst/>
            </a:rPr>
            <a:t>calidad del servicio</a:t>
          </a:r>
          <a:endParaRPr lang="es-CL" sz="1400" b="1" kern="1200" dirty="0"/>
        </a:p>
      </dgm:t>
    </dgm:pt>
    <dgm:pt modelId="{B351003E-1892-4FB7-81D2-7E9C081D2B13}" type="parTrans" cxnId="{8A78E21E-E90E-44CB-8A2F-A3F250201974}">
      <dgm:prSet/>
      <dgm:spPr/>
      <dgm:t>
        <a:bodyPr/>
        <a:lstStyle/>
        <a:p>
          <a:endParaRPr lang="es-CL"/>
        </a:p>
      </dgm:t>
    </dgm:pt>
    <dgm:pt modelId="{8FEABE4C-317E-4D70-8C27-5A08D3B9A0CC}" type="sibTrans" cxnId="{8A78E21E-E90E-44CB-8A2F-A3F250201974}">
      <dgm:prSet/>
      <dgm:spPr/>
      <dgm:t>
        <a:bodyPr/>
        <a:lstStyle/>
        <a:p>
          <a:endParaRPr lang="es-CL"/>
        </a:p>
      </dgm:t>
    </dgm:pt>
    <dgm:pt modelId="{288F5B98-2399-43C5-9646-816E771C0AC9}">
      <dgm:prSet phldrT="[Texto]" custT="1"/>
      <dgm:spPr/>
      <dgm:t>
        <a:bodyPr/>
        <a:lstStyle/>
        <a:p>
          <a:pPr marL="171450" lvl="1" indent="0" algn="just" defTabSz="711200">
            <a:lnSpc>
              <a:spcPct val="100000"/>
            </a:lnSpc>
            <a:spcBef>
              <a:spcPct val="0"/>
            </a:spcBef>
            <a:spcAft>
              <a:spcPct val="15000"/>
            </a:spcAft>
            <a:buChar char="•"/>
          </a:pPr>
          <a:r>
            <a:rPr lang="es-CL" sz="1400" kern="1200" dirty="0">
              <a:effectLst/>
              <a:latin typeface="Calibri" panose="020F0502020204030204"/>
              <a:ea typeface="+mn-ea"/>
              <a:cs typeface="+mn-cs"/>
            </a:rPr>
            <a:t>Más de la mitad no conoce o no sabe a </a:t>
          </a:r>
          <a:r>
            <a:rPr lang="es-CL" sz="1400" b="1" kern="1200" dirty="0">
              <a:effectLst/>
              <a:latin typeface="Calibri" panose="020F0502020204030204"/>
              <a:ea typeface="+mn-ea"/>
              <a:cs typeface="+mn-cs"/>
            </a:rPr>
            <a:t>quién dirigirse </a:t>
          </a:r>
          <a:r>
            <a:rPr lang="es-CL" sz="1400" kern="1200" dirty="0">
              <a:effectLst/>
              <a:latin typeface="Calibri" panose="020F0502020204030204"/>
              <a:ea typeface="+mn-ea"/>
              <a:cs typeface="+mn-cs"/>
            </a:rPr>
            <a:t>en caso de problemas</a:t>
          </a:r>
          <a:endParaRPr lang="es-CL" sz="1400" kern="1200" dirty="0"/>
        </a:p>
      </dgm:t>
    </dgm:pt>
    <dgm:pt modelId="{5FB6BFEE-7002-4316-AE14-C14AE44942F8}" type="parTrans" cxnId="{E5D61DC4-B199-4180-8764-BA96E0F41325}">
      <dgm:prSet/>
      <dgm:spPr/>
      <dgm:t>
        <a:bodyPr/>
        <a:lstStyle/>
        <a:p>
          <a:endParaRPr lang="es-CL"/>
        </a:p>
      </dgm:t>
    </dgm:pt>
    <dgm:pt modelId="{E2F101DA-B88E-48AD-8902-E8C5EC33EF94}" type="sibTrans" cxnId="{E5D61DC4-B199-4180-8764-BA96E0F41325}">
      <dgm:prSet/>
      <dgm:spPr/>
      <dgm:t>
        <a:bodyPr/>
        <a:lstStyle/>
        <a:p>
          <a:endParaRPr lang="es-CL"/>
        </a:p>
      </dgm:t>
    </dgm:pt>
    <dgm:pt modelId="{6C6CF453-A93F-43E3-AA17-73D84CE3953B}">
      <dgm:prSet phldrT="[Texto]" custT="1"/>
      <dgm:spPr/>
      <dgm:t>
        <a:bodyPr/>
        <a:lstStyle/>
        <a:p>
          <a:pPr marL="171450" lvl="1" indent="0" algn="just" defTabSz="711200">
            <a:lnSpc>
              <a:spcPct val="100000"/>
            </a:lnSpc>
            <a:spcBef>
              <a:spcPct val="0"/>
            </a:spcBef>
            <a:spcAft>
              <a:spcPct val="15000"/>
            </a:spcAft>
          </a:pPr>
          <a:r>
            <a:rPr lang="es-CL" sz="1400" kern="1200" dirty="0">
              <a:effectLst/>
            </a:rPr>
            <a:t>Las opciones con más respuestas como sugerencia de mejora fue que se debe mejorar la </a:t>
          </a:r>
          <a:r>
            <a:rPr lang="es-CL" sz="1400" b="1" kern="1200" dirty="0">
              <a:effectLst/>
            </a:rPr>
            <a:t>generación</a:t>
          </a:r>
          <a:r>
            <a:rPr lang="es-CL" sz="1400" kern="1200" dirty="0">
              <a:effectLst/>
            </a:rPr>
            <a:t>, seguida de la mantención, recambio y revisión de baterías y luego la </a:t>
          </a:r>
          <a:r>
            <a:rPr lang="es-CL" sz="1400" b="1" kern="1200" dirty="0">
              <a:effectLst/>
            </a:rPr>
            <a:t>asistencia técnica </a:t>
          </a:r>
          <a:endParaRPr lang="es-CL" sz="1400" b="1" kern="1200" dirty="0"/>
        </a:p>
      </dgm:t>
    </dgm:pt>
    <dgm:pt modelId="{383B7482-55F6-4A0F-BEBC-A487DAC8BA51}" type="parTrans" cxnId="{B7D301A8-057B-4AEF-BE61-AF793F88FCFF}">
      <dgm:prSet/>
      <dgm:spPr/>
      <dgm:t>
        <a:bodyPr/>
        <a:lstStyle/>
        <a:p>
          <a:endParaRPr lang="es-CL"/>
        </a:p>
      </dgm:t>
    </dgm:pt>
    <dgm:pt modelId="{90709CBC-9DBD-41D7-9211-FC748D362E7C}" type="sibTrans" cxnId="{B7D301A8-057B-4AEF-BE61-AF793F88FCFF}">
      <dgm:prSet/>
      <dgm:spPr/>
      <dgm:t>
        <a:bodyPr/>
        <a:lstStyle/>
        <a:p>
          <a:endParaRPr lang="es-CL"/>
        </a:p>
      </dgm:t>
    </dgm:pt>
    <dgm:pt modelId="{A03FE0BD-7BD6-41EF-BE27-26B1EA7F6008}" type="pres">
      <dgm:prSet presAssocID="{A684C805-6ED8-48C8-8A6B-062380B5EC5D}" presName="linearFlow" presStyleCnt="0">
        <dgm:presLayoutVars>
          <dgm:dir/>
          <dgm:animLvl val="lvl"/>
          <dgm:resizeHandles/>
        </dgm:presLayoutVars>
      </dgm:prSet>
      <dgm:spPr/>
    </dgm:pt>
    <dgm:pt modelId="{1A065139-DD4E-4AC4-AA73-A2B905C87EB4}" type="pres">
      <dgm:prSet presAssocID="{7C2667E7-2CEC-4379-B25D-0D9E919570B8}" presName="compositeNode" presStyleCnt="0">
        <dgm:presLayoutVars>
          <dgm:bulletEnabled val="1"/>
        </dgm:presLayoutVars>
      </dgm:prSet>
      <dgm:spPr/>
    </dgm:pt>
    <dgm:pt modelId="{B0B47DD0-FEC8-4C8A-B611-E4CE09820FB2}" type="pres">
      <dgm:prSet presAssocID="{7C2667E7-2CEC-4379-B25D-0D9E919570B8}" presName="image" presStyleLbl="fgImgPlace1" presStyleIdx="0" presStyleCnt="1" custLinFactNeighborX="-18881" custLinFactNeighborY="-612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neles solares con relleno sólido"/>
        </a:ext>
      </dgm:extLst>
    </dgm:pt>
    <dgm:pt modelId="{AAE8A738-C34F-48AD-917A-2D5D42013556}" type="pres">
      <dgm:prSet presAssocID="{7C2667E7-2CEC-4379-B25D-0D9E919570B8}" presName="childNode" presStyleLbl="node1" presStyleIdx="0" presStyleCnt="1" custScaleX="113976">
        <dgm:presLayoutVars>
          <dgm:bulletEnabled val="1"/>
        </dgm:presLayoutVars>
      </dgm:prSet>
      <dgm:spPr/>
    </dgm:pt>
    <dgm:pt modelId="{A2AA8230-F89A-423E-88CC-F3244ABB0C8D}" type="pres">
      <dgm:prSet presAssocID="{7C2667E7-2CEC-4379-B25D-0D9E919570B8}" presName="parentNode" presStyleLbl="revTx" presStyleIdx="0" presStyleCnt="1" custAng="5400000" custScaleY="95244" custLinFactX="200000" custLinFactNeighborX="204411" custLinFactNeighborY="-60781">
        <dgm:presLayoutVars>
          <dgm:chMax val="0"/>
          <dgm:bulletEnabled val="1"/>
        </dgm:presLayoutVars>
      </dgm:prSet>
      <dgm:spPr/>
    </dgm:pt>
  </dgm:ptLst>
  <dgm:cxnLst>
    <dgm:cxn modelId="{56607B05-24CF-4A16-A1ED-3EFFAD10B4BE}" type="presOf" srcId="{7C2667E7-2CEC-4379-B25D-0D9E919570B8}" destId="{A2AA8230-F89A-423E-88CC-F3244ABB0C8D}" srcOrd="0" destOrd="0" presId="urn:microsoft.com/office/officeart/2005/8/layout/hList2"/>
    <dgm:cxn modelId="{8A78E21E-E90E-44CB-8A2F-A3F250201974}" srcId="{7C2667E7-2CEC-4379-B25D-0D9E919570B8}" destId="{377D46C6-46A2-4927-A817-80B75A190B56}" srcOrd="2" destOrd="0" parTransId="{B351003E-1892-4FB7-81D2-7E9C081D2B13}" sibTransId="{8FEABE4C-317E-4D70-8C27-5A08D3B9A0CC}"/>
    <dgm:cxn modelId="{AAA20C77-E807-4ED7-8ADA-E1BCA10BC1EF}" srcId="{A684C805-6ED8-48C8-8A6B-062380B5EC5D}" destId="{7C2667E7-2CEC-4379-B25D-0D9E919570B8}" srcOrd="0" destOrd="0" parTransId="{7ABD700D-6A21-4937-9EC0-241132D2C633}" sibTransId="{3F8EDA08-2070-4B23-BFD7-4A511585C4ED}"/>
    <dgm:cxn modelId="{2216858E-2746-4058-B19F-90E7B96C1AE4}" type="presOf" srcId="{6C6CF453-A93F-43E3-AA17-73D84CE3953B}" destId="{AAE8A738-C34F-48AD-917A-2D5D42013556}" srcOrd="0" destOrd="4" presId="urn:microsoft.com/office/officeart/2005/8/layout/hList2"/>
    <dgm:cxn modelId="{30206594-B593-4820-9318-A66054AD5DE6}" type="presOf" srcId="{288F5B98-2399-43C5-9646-816E771C0AC9}" destId="{AAE8A738-C34F-48AD-917A-2D5D42013556}" srcOrd="0" destOrd="3" presId="urn:microsoft.com/office/officeart/2005/8/layout/hList2"/>
    <dgm:cxn modelId="{BA85EF99-AE20-4122-908B-50F1329D7AE0}" srcId="{7C2667E7-2CEC-4379-B25D-0D9E919570B8}" destId="{79D1C5E0-32DD-45DF-8B68-AD1B33FC30CF}" srcOrd="1" destOrd="0" parTransId="{04188624-1941-47E8-8233-ED55138DACF1}" sibTransId="{20D8FCBD-73CB-4395-B384-CEDD298EDE95}"/>
    <dgm:cxn modelId="{B7D301A8-057B-4AEF-BE61-AF793F88FCFF}" srcId="{7C2667E7-2CEC-4379-B25D-0D9E919570B8}" destId="{6C6CF453-A93F-43E3-AA17-73D84CE3953B}" srcOrd="4" destOrd="0" parTransId="{383B7482-55F6-4A0F-BEBC-A487DAC8BA51}" sibTransId="{90709CBC-9DBD-41D7-9211-FC748D362E7C}"/>
    <dgm:cxn modelId="{0680E8B9-FB61-4EA1-A956-B1EA3223F42A}" type="presOf" srcId="{A684C805-6ED8-48C8-8A6B-062380B5EC5D}" destId="{A03FE0BD-7BD6-41EF-BE27-26B1EA7F6008}" srcOrd="0" destOrd="0" presId="urn:microsoft.com/office/officeart/2005/8/layout/hList2"/>
    <dgm:cxn modelId="{E5D61DC4-B199-4180-8764-BA96E0F41325}" srcId="{7C2667E7-2CEC-4379-B25D-0D9E919570B8}" destId="{288F5B98-2399-43C5-9646-816E771C0AC9}" srcOrd="3" destOrd="0" parTransId="{5FB6BFEE-7002-4316-AE14-C14AE44942F8}" sibTransId="{E2F101DA-B88E-48AD-8902-E8C5EC33EF94}"/>
    <dgm:cxn modelId="{B1F74FC9-DFF2-4AD9-86D9-398417C9AB57}" type="presOf" srcId="{981AA085-CB69-494B-91B1-2823F778E71F}" destId="{AAE8A738-C34F-48AD-917A-2D5D42013556}" srcOrd="0" destOrd="0" presId="urn:microsoft.com/office/officeart/2005/8/layout/hList2"/>
    <dgm:cxn modelId="{5A8C01E4-14FD-4443-A8AE-DEC7FCD52EEF}" type="presOf" srcId="{79D1C5E0-32DD-45DF-8B68-AD1B33FC30CF}" destId="{AAE8A738-C34F-48AD-917A-2D5D42013556}" srcOrd="0" destOrd="1" presId="urn:microsoft.com/office/officeart/2005/8/layout/hList2"/>
    <dgm:cxn modelId="{DCEB02E8-D5C9-4552-A823-8BEA81E8CF95}" type="presOf" srcId="{377D46C6-46A2-4927-A817-80B75A190B56}" destId="{AAE8A738-C34F-48AD-917A-2D5D42013556}" srcOrd="0" destOrd="2" presId="urn:microsoft.com/office/officeart/2005/8/layout/hList2"/>
    <dgm:cxn modelId="{78A413FC-9F05-4D90-A8B2-EB196F1587F4}" srcId="{7C2667E7-2CEC-4379-B25D-0D9E919570B8}" destId="{981AA085-CB69-494B-91B1-2823F778E71F}" srcOrd="0" destOrd="0" parTransId="{149F2B4A-2A85-4D14-897F-989201880832}" sibTransId="{371C8A0C-2FBF-4979-803F-77930D1ABF2A}"/>
    <dgm:cxn modelId="{52D994C4-F6E9-4B90-8A98-465E0F4ACF28}" type="presParOf" srcId="{A03FE0BD-7BD6-41EF-BE27-26B1EA7F6008}" destId="{1A065139-DD4E-4AC4-AA73-A2B905C87EB4}" srcOrd="0" destOrd="0" presId="urn:microsoft.com/office/officeart/2005/8/layout/hList2"/>
    <dgm:cxn modelId="{C744D689-1DC6-4E70-9332-367A0FF25087}" type="presParOf" srcId="{1A065139-DD4E-4AC4-AA73-A2B905C87EB4}" destId="{B0B47DD0-FEC8-4C8A-B611-E4CE09820FB2}" srcOrd="0" destOrd="0" presId="urn:microsoft.com/office/officeart/2005/8/layout/hList2"/>
    <dgm:cxn modelId="{45E530EA-A93D-4813-8372-2816CC15159C}" type="presParOf" srcId="{1A065139-DD4E-4AC4-AA73-A2B905C87EB4}" destId="{AAE8A738-C34F-48AD-917A-2D5D42013556}" srcOrd="1" destOrd="0" presId="urn:microsoft.com/office/officeart/2005/8/layout/hList2"/>
    <dgm:cxn modelId="{ECEA4D73-BDFE-4B17-A308-C35CD1A0E2A9}" type="presParOf" srcId="{1A065139-DD4E-4AC4-AA73-A2B905C87EB4}" destId="{A2AA8230-F89A-423E-88CC-F3244ABB0C8D}"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84C805-6ED8-48C8-8A6B-062380B5EC5D}"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s-CL"/>
        </a:p>
      </dgm:t>
    </dgm:pt>
    <dgm:pt modelId="{7C2667E7-2CEC-4379-B25D-0D9E919570B8}">
      <dgm:prSet phldrT="[Texto]" custT="1"/>
      <dgm:spPr/>
      <dgm:t>
        <a:bodyPr/>
        <a:lstStyle/>
        <a:p>
          <a:pPr algn="ctr"/>
          <a:r>
            <a:rPr lang="es-CL" sz="1600" b="1" dirty="0">
              <a:effectLst/>
            </a:rPr>
            <a:t>Principales observaciones de factores relevantes de sistema híbrido eólico-Diésel</a:t>
          </a:r>
          <a:endParaRPr lang="es-CL" sz="1600" b="1" dirty="0"/>
        </a:p>
      </dgm:t>
    </dgm:pt>
    <dgm:pt modelId="{7ABD700D-6A21-4937-9EC0-241132D2C633}" type="parTrans" cxnId="{AAA20C77-E807-4ED7-8ADA-E1BCA10BC1EF}">
      <dgm:prSet/>
      <dgm:spPr/>
      <dgm:t>
        <a:bodyPr/>
        <a:lstStyle/>
        <a:p>
          <a:endParaRPr lang="es-CL"/>
        </a:p>
      </dgm:t>
    </dgm:pt>
    <dgm:pt modelId="{3F8EDA08-2070-4B23-BFD7-4A511585C4ED}" type="sibTrans" cxnId="{AAA20C77-E807-4ED7-8ADA-E1BCA10BC1EF}">
      <dgm:prSet/>
      <dgm:spPr/>
      <dgm:t>
        <a:bodyPr/>
        <a:lstStyle/>
        <a:p>
          <a:endParaRPr lang="es-CL"/>
        </a:p>
      </dgm:t>
    </dgm:pt>
    <dgm:pt modelId="{981AA085-CB69-494B-91B1-2823F778E71F}">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buena a muy buena </a:t>
          </a:r>
          <a:r>
            <a:rPr lang="es-CL" sz="1400" b="1" kern="1200" dirty="0"/>
            <a:t>administración</a:t>
          </a:r>
        </a:p>
      </dgm:t>
    </dgm:pt>
    <dgm:pt modelId="{149F2B4A-2A85-4D14-897F-989201880832}" type="parTrans" cxnId="{78A413FC-9F05-4D90-A8B2-EB196F1587F4}">
      <dgm:prSet/>
      <dgm:spPr/>
      <dgm:t>
        <a:bodyPr/>
        <a:lstStyle/>
        <a:p>
          <a:endParaRPr lang="es-CL"/>
        </a:p>
      </dgm:t>
    </dgm:pt>
    <dgm:pt modelId="{371C8A0C-2FBF-4979-803F-77930D1ABF2A}" type="sibTrans" cxnId="{78A413FC-9F05-4D90-A8B2-EB196F1587F4}">
      <dgm:prSet/>
      <dgm:spPr/>
      <dgm:t>
        <a:bodyPr/>
        <a:lstStyle/>
        <a:p>
          <a:endParaRPr lang="es-CL"/>
        </a:p>
      </dgm:t>
    </dgm:pt>
    <dgm:pt modelId="{EA3D9042-A0E1-469D-97A3-224D0A1EAC4D}">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buena a muy buena la </a:t>
          </a:r>
          <a:r>
            <a:rPr lang="es-CL" sz="1400" b="1" kern="1200" dirty="0"/>
            <a:t>respuesta ante reclamos</a:t>
          </a:r>
        </a:p>
      </dgm:t>
    </dgm:pt>
    <dgm:pt modelId="{D52D52FB-763F-4597-A99B-284341A0027D}" type="parTrans" cxnId="{FDC8ECC6-AF44-4184-A061-C121615C48D3}">
      <dgm:prSet/>
      <dgm:spPr/>
      <dgm:t>
        <a:bodyPr/>
        <a:lstStyle/>
        <a:p>
          <a:endParaRPr lang="es-CL"/>
        </a:p>
      </dgm:t>
    </dgm:pt>
    <dgm:pt modelId="{4763F15E-7AE7-456A-A8FB-FD19A837D5FF}" type="sibTrans" cxnId="{FDC8ECC6-AF44-4184-A061-C121615C48D3}">
      <dgm:prSet/>
      <dgm:spPr/>
      <dgm:t>
        <a:bodyPr/>
        <a:lstStyle/>
        <a:p>
          <a:endParaRPr lang="es-CL"/>
        </a:p>
      </dgm:t>
    </dgm:pt>
    <dgm:pt modelId="{99BCB77B-E2A9-4AC1-A9DF-EAA19FFDD6CD}">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buena a muy buena la</a:t>
          </a:r>
          <a:r>
            <a:rPr lang="es-CL" sz="1400" b="1" kern="1200" dirty="0"/>
            <a:t> calidad del servicio</a:t>
          </a:r>
        </a:p>
      </dgm:t>
    </dgm:pt>
    <dgm:pt modelId="{6347B311-7351-4EA4-90C3-FD5E0EDDCC20}" type="parTrans" cxnId="{032A3ED7-71C5-4A82-94FE-8843DC161F42}">
      <dgm:prSet/>
      <dgm:spPr/>
      <dgm:t>
        <a:bodyPr/>
        <a:lstStyle/>
        <a:p>
          <a:endParaRPr lang="es-CL"/>
        </a:p>
      </dgm:t>
    </dgm:pt>
    <dgm:pt modelId="{A34A16FC-6A0C-4938-98F1-787DDD718D9D}" type="sibTrans" cxnId="{032A3ED7-71C5-4A82-94FE-8843DC161F42}">
      <dgm:prSet/>
      <dgm:spPr/>
      <dgm:t>
        <a:bodyPr/>
        <a:lstStyle/>
        <a:p>
          <a:endParaRPr lang="es-CL"/>
        </a:p>
      </dgm:t>
    </dgm:pt>
    <dgm:pt modelId="{05C89B7B-904F-46AF-BB89-40D8694F82F7}">
      <dgm:prSet phldrT="[Texto]" custT="1"/>
      <dgm:spPr/>
      <dgm:t>
        <a:bodyPr/>
        <a:lstStyle/>
        <a:p>
          <a:pPr marL="171450" lvl="1" indent="0" algn="just" defTabSz="711200">
            <a:lnSpc>
              <a:spcPct val="100000"/>
            </a:lnSpc>
            <a:spcBef>
              <a:spcPct val="0"/>
            </a:spcBef>
            <a:spcAft>
              <a:spcPct val="15000"/>
            </a:spcAft>
          </a:pPr>
          <a:r>
            <a:rPr lang="es-CL" sz="1400" kern="1200" dirty="0"/>
            <a:t>Más de la mitad sabe a </a:t>
          </a:r>
          <a:r>
            <a:rPr lang="es-CL" sz="1400" b="1" kern="1200" dirty="0"/>
            <a:t>quién dirigirse </a:t>
          </a:r>
          <a:r>
            <a:rPr lang="es-CL" sz="1400" kern="1200" dirty="0"/>
            <a:t>en caso de problemas</a:t>
          </a:r>
        </a:p>
      </dgm:t>
    </dgm:pt>
    <dgm:pt modelId="{25237453-820F-4FD3-8829-FFF4088C0F62}" type="parTrans" cxnId="{3724FB3D-A986-4042-B17C-215F0C721D02}">
      <dgm:prSet/>
      <dgm:spPr/>
      <dgm:t>
        <a:bodyPr/>
        <a:lstStyle/>
        <a:p>
          <a:endParaRPr lang="es-CL"/>
        </a:p>
      </dgm:t>
    </dgm:pt>
    <dgm:pt modelId="{F7D56FB1-6C48-4CAA-8085-9CE0F4BC4C4E}" type="sibTrans" cxnId="{3724FB3D-A986-4042-B17C-215F0C721D02}">
      <dgm:prSet/>
      <dgm:spPr/>
      <dgm:t>
        <a:bodyPr/>
        <a:lstStyle/>
        <a:p>
          <a:endParaRPr lang="es-CL"/>
        </a:p>
      </dgm:t>
    </dgm:pt>
    <dgm:pt modelId="{0B555CB3-D69D-4BF5-B94A-8AE53106ED4B}">
      <dgm:prSet phldrT="[Texto]" custT="1"/>
      <dgm:spPr/>
      <dgm:t>
        <a:bodyPr/>
        <a:lstStyle/>
        <a:p>
          <a:pPr marL="171450" lvl="1" indent="0" algn="just" defTabSz="711200">
            <a:lnSpc>
              <a:spcPct val="100000"/>
            </a:lnSpc>
            <a:spcBef>
              <a:spcPct val="0"/>
            </a:spcBef>
            <a:spcAft>
              <a:spcPct val="15000"/>
            </a:spcAft>
          </a:pPr>
          <a:r>
            <a:rPr lang="es-CL" sz="1400" kern="1200" dirty="0"/>
            <a:t>Una parte importante no sabe o no considera necesaria mejoras del sistema, donde las siguientes opciones con más respuestas fue que se debe mejorar la </a:t>
          </a:r>
          <a:r>
            <a:rPr lang="es-CL" sz="1400" b="1" kern="1200" dirty="0"/>
            <a:t>asistencia técnica y el mantenimiento</a:t>
          </a:r>
        </a:p>
      </dgm:t>
    </dgm:pt>
    <dgm:pt modelId="{591ECB61-9586-4913-B4A3-E7318F477367}" type="parTrans" cxnId="{179CA348-98BD-45EA-B19A-A93AF22B4689}">
      <dgm:prSet/>
      <dgm:spPr/>
      <dgm:t>
        <a:bodyPr/>
        <a:lstStyle/>
        <a:p>
          <a:endParaRPr lang="es-CL"/>
        </a:p>
      </dgm:t>
    </dgm:pt>
    <dgm:pt modelId="{421AD81A-8C9C-4323-AFE2-FB36611979B0}" type="sibTrans" cxnId="{179CA348-98BD-45EA-B19A-A93AF22B4689}">
      <dgm:prSet/>
      <dgm:spPr/>
      <dgm:t>
        <a:bodyPr/>
        <a:lstStyle/>
        <a:p>
          <a:endParaRPr lang="es-CL"/>
        </a:p>
      </dgm:t>
    </dgm:pt>
    <dgm:pt modelId="{A03FE0BD-7BD6-41EF-BE27-26B1EA7F6008}" type="pres">
      <dgm:prSet presAssocID="{A684C805-6ED8-48C8-8A6B-062380B5EC5D}" presName="linearFlow" presStyleCnt="0">
        <dgm:presLayoutVars>
          <dgm:dir/>
          <dgm:animLvl val="lvl"/>
          <dgm:resizeHandles/>
        </dgm:presLayoutVars>
      </dgm:prSet>
      <dgm:spPr/>
    </dgm:pt>
    <dgm:pt modelId="{1A065139-DD4E-4AC4-AA73-A2B905C87EB4}" type="pres">
      <dgm:prSet presAssocID="{7C2667E7-2CEC-4379-B25D-0D9E919570B8}" presName="compositeNode" presStyleCnt="0">
        <dgm:presLayoutVars>
          <dgm:bulletEnabled val="1"/>
        </dgm:presLayoutVars>
      </dgm:prSet>
      <dgm:spPr/>
    </dgm:pt>
    <dgm:pt modelId="{B0B47DD0-FEC8-4C8A-B611-E4CE09820FB2}" type="pres">
      <dgm:prSet presAssocID="{7C2667E7-2CEC-4379-B25D-0D9E919570B8}" presName="image" presStyleLbl="fgImgPlace1" presStyleIdx="0" presStyleCnt="1" custLinFactNeighborX="-18881" custLinFactNeighborY="-61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urbinas de viento con relleno sólido"/>
        </a:ext>
      </dgm:extLst>
    </dgm:pt>
    <dgm:pt modelId="{AAE8A738-C34F-48AD-917A-2D5D42013556}" type="pres">
      <dgm:prSet presAssocID="{7C2667E7-2CEC-4379-B25D-0D9E919570B8}" presName="childNode" presStyleLbl="node1" presStyleIdx="0" presStyleCnt="1" custScaleX="113976">
        <dgm:presLayoutVars>
          <dgm:bulletEnabled val="1"/>
        </dgm:presLayoutVars>
      </dgm:prSet>
      <dgm:spPr/>
    </dgm:pt>
    <dgm:pt modelId="{A2AA8230-F89A-423E-88CC-F3244ABB0C8D}" type="pres">
      <dgm:prSet presAssocID="{7C2667E7-2CEC-4379-B25D-0D9E919570B8}" presName="parentNode" presStyleLbl="revTx" presStyleIdx="0" presStyleCnt="1" custAng="5400000" custScaleY="110624" custLinFactX="200000" custLinFactNeighborX="204411" custLinFactNeighborY="-60781">
        <dgm:presLayoutVars>
          <dgm:chMax val="0"/>
          <dgm:bulletEnabled val="1"/>
        </dgm:presLayoutVars>
      </dgm:prSet>
      <dgm:spPr/>
    </dgm:pt>
  </dgm:ptLst>
  <dgm:cxnLst>
    <dgm:cxn modelId="{56607B05-24CF-4A16-A1ED-3EFFAD10B4BE}" type="presOf" srcId="{7C2667E7-2CEC-4379-B25D-0D9E919570B8}" destId="{A2AA8230-F89A-423E-88CC-F3244ABB0C8D}" srcOrd="0" destOrd="0" presId="urn:microsoft.com/office/officeart/2005/8/layout/hList2"/>
    <dgm:cxn modelId="{27B2DA05-3B9D-45A9-BD29-1EF83D481175}" type="presOf" srcId="{99BCB77B-E2A9-4AC1-A9DF-EAA19FFDD6CD}" destId="{AAE8A738-C34F-48AD-917A-2D5D42013556}" srcOrd="0" destOrd="2" presId="urn:microsoft.com/office/officeart/2005/8/layout/hList2"/>
    <dgm:cxn modelId="{A2998118-E2D3-48D4-8EED-A1E1DFFF856B}" type="presOf" srcId="{EA3D9042-A0E1-469D-97A3-224D0A1EAC4D}" destId="{AAE8A738-C34F-48AD-917A-2D5D42013556}" srcOrd="0" destOrd="1" presId="urn:microsoft.com/office/officeart/2005/8/layout/hList2"/>
    <dgm:cxn modelId="{3724FB3D-A986-4042-B17C-215F0C721D02}" srcId="{7C2667E7-2CEC-4379-B25D-0D9E919570B8}" destId="{05C89B7B-904F-46AF-BB89-40D8694F82F7}" srcOrd="3" destOrd="0" parTransId="{25237453-820F-4FD3-8829-FFF4088C0F62}" sibTransId="{F7D56FB1-6C48-4CAA-8085-9CE0F4BC4C4E}"/>
    <dgm:cxn modelId="{179CA348-98BD-45EA-B19A-A93AF22B4689}" srcId="{7C2667E7-2CEC-4379-B25D-0D9E919570B8}" destId="{0B555CB3-D69D-4BF5-B94A-8AE53106ED4B}" srcOrd="4" destOrd="0" parTransId="{591ECB61-9586-4913-B4A3-E7318F477367}" sibTransId="{421AD81A-8C9C-4323-AFE2-FB36611979B0}"/>
    <dgm:cxn modelId="{AAA20C77-E807-4ED7-8ADA-E1BCA10BC1EF}" srcId="{A684C805-6ED8-48C8-8A6B-062380B5EC5D}" destId="{7C2667E7-2CEC-4379-B25D-0D9E919570B8}" srcOrd="0" destOrd="0" parTransId="{7ABD700D-6A21-4937-9EC0-241132D2C633}" sibTransId="{3F8EDA08-2070-4B23-BFD7-4A511585C4ED}"/>
    <dgm:cxn modelId="{0680E8B9-FB61-4EA1-A956-B1EA3223F42A}" type="presOf" srcId="{A684C805-6ED8-48C8-8A6B-062380B5EC5D}" destId="{A03FE0BD-7BD6-41EF-BE27-26B1EA7F6008}" srcOrd="0" destOrd="0" presId="urn:microsoft.com/office/officeart/2005/8/layout/hList2"/>
    <dgm:cxn modelId="{FDC8ECC6-AF44-4184-A061-C121615C48D3}" srcId="{7C2667E7-2CEC-4379-B25D-0D9E919570B8}" destId="{EA3D9042-A0E1-469D-97A3-224D0A1EAC4D}" srcOrd="1" destOrd="0" parTransId="{D52D52FB-763F-4597-A99B-284341A0027D}" sibTransId="{4763F15E-7AE7-456A-A8FB-FD19A837D5FF}"/>
    <dgm:cxn modelId="{B1F74FC9-DFF2-4AD9-86D9-398417C9AB57}" type="presOf" srcId="{981AA085-CB69-494B-91B1-2823F778E71F}" destId="{AAE8A738-C34F-48AD-917A-2D5D42013556}" srcOrd="0" destOrd="0" presId="urn:microsoft.com/office/officeart/2005/8/layout/hList2"/>
    <dgm:cxn modelId="{032A3ED7-71C5-4A82-94FE-8843DC161F42}" srcId="{7C2667E7-2CEC-4379-B25D-0D9E919570B8}" destId="{99BCB77B-E2A9-4AC1-A9DF-EAA19FFDD6CD}" srcOrd="2" destOrd="0" parTransId="{6347B311-7351-4EA4-90C3-FD5E0EDDCC20}" sibTransId="{A34A16FC-6A0C-4938-98F1-787DDD718D9D}"/>
    <dgm:cxn modelId="{D201EAE3-69E9-4E2E-97E2-BC121C60B4E9}" type="presOf" srcId="{05C89B7B-904F-46AF-BB89-40D8694F82F7}" destId="{AAE8A738-C34F-48AD-917A-2D5D42013556}" srcOrd="0" destOrd="3" presId="urn:microsoft.com/office/officeart/2005/8/layout/hList2"/>
    <dgm:cxn modelId="{7972CAF1-77E6-4CBB-8696-446685D9F198}" type="presOf" srcId="{0B555CB3-D69D-4BF5-B94A-8AE53106ED4B}" destId="{AAE8A738-C34F-48AD-917A-2D5D42013556}" srcOrd="0" destOrd="4" presId="urn:microsoft.com/office/officeart/2005/8/layout/hList2"/>
    <dgm:cxn modelId="{78A413FC-9F05-4D90-A8B2-EB196F1587F4}" srcId="{7C2667E7-2CEC-4379-B25D-0D9E919570B8}" destId="{981AA085-CB69-494B-91B1-2823F778E71F}" srcOrd="0" destOrd="0" parTransId="{149F2B4A-2A85-4D14-897F-989201880832}" sibTransId="{371C8A0C-2FBF-4979-803F-77930D1ABF2A}"/>
    <dgm:cxn modelId="{52D994C4-F6E9-4B90-8A98-465E0F4ACF28}" type="presParOf" srcId="{A03FE0BD-7BD6-41EF-BE27-26B1EA7F6008}" destId="{1A065139-DD4E-4AC4-AA73-A2B905C87EB4}" srcOrd="0" destOrd="0" presId="urn:microsoft.com/office/officeart/2005/8/layout/hList2"/>
    <dgm:cxn modelId="{C744D689-1DC6-4E70-9332-367A0FF25087}" type="presParOf" srcId="{1A065139-DD4E-4AC4-AA73-A2B905C87EB4}" destId="{B0B47DD0-FEC8-4C8A-B611-E4CE09820FB2}" srcOrd="0" destOrd="0" presId="urn:microsoft.com/office/officeart/2005/8/layout/hList2"/>
    <dgm:cxn modelId="{45E530EA-A93D-4813-8372-2816CC15159C}" type="presParOf" srcId="{1A065139-DD4E-4AC4-AA73-A2B905C87EB4}" destId="{AAE8A738-C34F-48AD-917A-2D5D42013556}" srcOrd="1" destOrd="0" presId="urn:microsoft.com/office/officeart/2005/8/layout/hList2"/>
    <dgm:cxn modelId="{ECEA4D73-BDFE-4B17-A308-C35CD1A0E2A9}" type="presParOf" srcId="{1A065139-DD4E-4AC4-AA73-A2B905C87EB4}" destId="{A2AA8230-F89A-423E-88CC-F3244ABB0C8D}" srcOrd="2" destOrd="0" presId="urn:microsoft.com/office/officeart/2005/8/layout/h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84C805-6ED8-48C8-8A6B-062380B5EC5D}"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s-CL"/>
        </a:p>
      </dgm:t>
    </dgm:pt>
    <dgm:pt modelId="{7C2667E7-2CEC-4379-B25D-0D9E919570B8}">
      <dgm:prSet phldrT="[Texto]" custT="1"/>
      <dgm:spPr/>
      <dgm:t>
        <a:bodyPr/>
        <a:lstStyle/>
        <a:p>
          <a:pPr algn="ctr"/>
          <a:r>
            <a:rPr lang="es-CL" sz="1600" b="1" dirty="0">
              <a:effectLst/>
            </a:rPr>
            <a:t>Principales observaciones de factores relevantes en sistemas de generación hidroeléctrica</a:t>
          </a:r>
          <a:endParaRPr lang="es-CL" sz="1600" b="1" dirty="0"/>
        </a:p>
      </dgm:t>
    </dgm:pt>
    <dgm:pt modelId="{7ABD700D-6A21-4937-9EC0-241132D2C633}" type="parTrans" cxnId="{AAA20C77-E807-4ED7-8ADA-E1BCA10BC1EF}">
      <dgm:prSet/>
      <dgm:spPr/>
      <dgm:t>
        <a:bodyPr/>
        <a:lstStyle/>
        <a:p>
          <a:endParaRPr lang="es-CL"/>
        </a:p>
      </dgm:t>
    </dgm:pt>
    <dgm:pt modelId="{3F8EDA08-2070-4B23-BFD7-4A511585C4ED}" type="sibTrans" cxnId="{AAA20C77-E807-4ED7-8ADA-E1BCA10BC1EF}">
      <dgm:prSet/>
      <dgm:spPr/>
      <dgm:t>
        <a:bodyPr/>
        <a:lstStyle/>
        <a:p>
          <a:endParaRPr lang="es-CL"/>
        </a:p>
      </dgm:t>
    </dgm:pt>
    <dgm:pt modelId="{981AA085-CB69-494B-91B1-2823F778E71F}">
      <dgm:prSet phldrT="[Texto]" custT="1"/>
      <dgm:spPr/>
      <dgm:t>
        <a:bodyPr/>
        <a:lstStyle/>
        <a:p>
          <a:pPr marL="171450" lvl="1" indent="0" algn="just" defTabSz="711200">
            <a:lnSpc>
              <a:spcPct val="100000"/>
            </a:lnSpc>
            <a:spcBef>
              <a:spcPct val="0"/>
            </a:spcBef>
            <a:spcAft>
              <a:spcPct val="15000"/>
            </a:spcAft>
          </a:pPr>
          <a:r>
            <a:rPr lang="es-CL" sz="1400" b="1" kern="1200" dirty="0"/>
            <a:t>Cortes de suministro </a:t>
          </a:r>
          <a:r>
            <a:rPr lang="es-CL" sz="1400" kern="1200" dirty="0"/>
            <a:t>superiores a 1 día</a:t>
          </a:r>
        </a:p>
      </dgm:t>
    </dgm:pt>
    <dgm:pt modelId="{149F2B4A-2A85-4D14-897F-989201880832}" type="parTrans" cxnId="{78A413FC-9F05-4D90-A8B2-EB196F1587F4}">
      <dgm:prSet/>
      <dgm:spPr/>
      <dgm:t>
        <a:bodyPr/>
        <a:lstStyle/>
        <a:p>
          <a:endParaRPr lang="es-CL"/>
        </a:p>
      </dgm:t>
    </dgm:pt>
    <dgm:pt modelId="{371C8A0C-2FBF-4979-803F-77930D1ABF2A}" type="sibTrans" cxnId="{78A413FC-9F05-4D90-A8B2-EB196F1587F4}">
      <dgm:prSet/>
      <dgm:spPr/>
      <dgm:t>
        <a:bodyPr/>
        <a:lstStyle/>
        <a:p>
          <a:endParaRPr lang="es-CL"/>
        </a:p>
      </dgm:t>
    </dgm:pt>
    <dgm:pt modelId="{7DCA1EBA-E01E-40C9-9C1C-7476EC93EE8D}">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regular a mala la </a:t>
          </a:r>
          <a:r>
            <a:rPr lang="es-CL" sz="1400" b="1" kern="1200" dirty="0"/>
            <a:t>administración</a:t>
          </a:r>
        </a:p>
      </dgm:t>
    </dgm:pt>
    <dgm:pt modelId="{532C4F34-0AC6-412E-901B-216B5D26D460}" type="parTrans" cxnId="{C4F01B7D-4EE2-4211-9757-3F3BC0F009A2}">
      <dgm:prSet/>
      <dgm:spPr/>
      <dgm:t>
        <a:bodyPr/>
        <a:lstStyle/>
        <a:p>
          <a:endParaRPr lang="es-CL"/>
        </a:p>
      </dgm:t>
    </dgm:pt>
    <dgm:pt modelId="{6F75DDE2-A202-410D-B105-BEB514BC2DAC}" type="sibTrans" cxnId="{C4F01B7D-4EE2-4211-9757-3F3BC0F009A2}">
      <dgm:prSet/>
      <dgm:spPr/>
      <dgm:t>
        <a:bodyPr/>
        <a:lstStyle/>
        <a:p>
          <a:endParaRPr lang="es-CL"/>
        </a:p>
      </dgm:t>
    </dgm:pt>
    <dgm:pt modelId="{F3D7D075-1DC9-4D1F-89BB-D1B68B818B17}">
      <dgm:prSet phldrT="[Texto]" custT="1"/>
      <dgm:spPr/>
      <dgm:t>
        <a:bodyPr/>
        <a:lstStyle/>
        <a:p>
          <a:pPr marL="171450" lvl="1" indent="0" algn="just" defTabSz="711200">
            <a:lnSpc>
              <a:spcPct val="100000"/>
            </a:lnSpc>
            <a:spcBef>
              <a:spcPct val="0"/>
            </a:spcBef>
            <a:spcAft>
              <a:spcPct val="15000"/>
            </a:spcAft>
          </a:pPr>
          <a:endParaRPr lang="es-CL" sz="1400" kern="1200" dirty="0"/>
        </a:p>
      </dgm:t>
    </dgm:pt>
    <dgm:pt modelId="{AD8A3F0E-C2E1-411E-B662-1BFC607ABC48}" type="parTrans" cxnId="{54B597F6-9C0C-45E6-A7CD-564B710F919E}">
      <dgm:prSet/>
      <dgm:spPr/>
      <dgm:t>
        <a:bodyPr/>
        <a:lstStyle/>
        <a:p>
          <a:endParaRPr lang="es-CL"/>
        </a:p>
      </dgm:t>
    </dgm:pt>
    <dgm:pt modelId="{D932B263-D892-4743-AC8C-7A78B44464AD}" type="sibTrans" cxnId="{54B597F6-9C0C-45E6-A7CD-564B710F919E}">
      <dgm:prSet/>
      <dgm:spPr/>
      <dgm:t>
        <a:bodyPr/>
        <a:lstStyle/>
        <a:p>
          <a:endParaRPr lang="es-CL"/>
        </a:p>
      </dgm:t>
    </dgm:pt>
    <dgm:pt modelId="{80D40F25-7C1D-4411-B046-C0F10F33C3B2}">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regular a mala la </a:t>
          </a:r>
          <a:r>
            <a:rPr lang="es-CL" sz="1400" b="1" kern="1200" dirty="0"/>
            <a:t>respuesta ante reclamos</a:t>
          </a:r>
        </a:p>
      </dgm:t>
    </dgm:pt>
    <dgm:pt modelId="{56198CFB-F330-4877-A0C5-D0E736B5B4B2}" type="parTrans" cxnId="{FBAC3975-92F1-4DBB-BF2B-108FB05722A9}">
      <dgm:prSet/>
      <dgm:spPr/>
      <dgm:t>
        <a:bodyPr/>
        <a:lstStyle/>
        <a:p>
          <a:endParaRPr lang="es-CL"/>
        </a:p>
      </dgm:t>
    </dgm:pt>
    <dgm:pt modelId="{036B49C0-E346-4407-8D9A-C0DB4F70E3D9}" type="sibTrans" cxnId="{FBAC3975-92F1-4DBB-BF2B-108FB05722A9}">
      <dgm:prSet/>
      <dgm:spPr/>
      <dgm:t>
        <a:bodyPr/>
        <a:lstStyle/>
        <a:p>
          <a:endParaRPr lang="es-CL"/>
        </a:p>
      </dgm:t>
    </dgm:pt>
    <dgm:pt modelId="{DFB373C4-9480-4D58-9757-66DCB314677B}">
      <dgm:prSet phldrT="[Texto]" custT="1"/>
      <dgm:spPr/>
      <dgm:t>
        <a:bodyPr/>
        <a:lstStyle/>
        <a:p>
          <a:pPr marL="171450" lvl="1" indent="0" algn="just" defTabSz="711200">
            <a:lnSpc>
              <a:spcPct val="100000"/>
            </a:lnSpc>
            <a:spcBef>
              <a:spcPct val="0"/>
            </a:spcBef>
            <a:spcAft>
              <a:spcPct val="15000"/>
            </a:spcAft>
          </a:pPr>
          <a:r>
            <a:rPr lang="es-CL" sz="1400" kern="1200" dirty="0"/>
            <a:t>Más de la mitad evalúa de regular a mala la </a:t>
          </a:r>
          <a:r>
            <a:rPr lang="es-CL" sz="1400" b="1" kern="1200" dirty="0"/>
            <a:t>calidad de servicio</a:t>
          </a:r>
        </a:p>
      </dgm:t>
    </dgm:pt>
    <dgm:pt modelId="{D5AECED6-6E57-4392-90E8-FD5CD856D53D}" type="parTrans" cxnId="{D25EBCD3-40D6-4634-9269-82C81AEBFDF9}">
      <dgm:prSet/>
      <dgm:spPr/>
      <dgm:t>
        <a:bodyPr/>
        <a:lstStyle/>
        <a:p>
          <a:endParaRPr lang="es-CL"/>
        </a:p>
      </dgm:t>
    </dgm:pt>
    <dgm:pt modelId="{669C0B6A-5669-4B86-8E90-0C7D1481EF30}" type="sibTrans" cxnId="{D25EBCD3-40D6-4634-9269-82C81AEBFDF9}">
      <dgm:prSet/>
      <dgm:spPr/>
      <dgm:t>
        <a:bodyPr/>
        <a:lstStyle/>
        <a:p>
          <a:endParaRPr lang="es-CL"/>
        </a:p>
      </dgm:t>
    </dgm:pt>
    <dgm:pt modelId="{608818D8-4FAD-4776-8435-32DD93F98BED}">
      <dgm:prSet phldrT="[Texto]" custT="1"/>
      <dgm:spPr/>
      <dgm:t>
        <a:bodyPr/>
        <a:lstStyle/>
        <a:p>
          <a:pPr marL="171450" lvl="1" indent="0" algn="just" defTabSz="711200">
            <a:lnSpc>
              <a:spcPct val="100000"/>
            </a:lnSpc>
            <a:spcBef>
              <a:spcPct val="0"/>
            </a:spcBef>
            <a:spcAft>
              <a:spcPct val="15000"/>
            </a:spcAft>
          </a:pPr>
          <a:r>
            <a:rPr lang="es-CL" sz="1400" kern="1200" dirty="0"/>
            <a:t>Más de la mitad no conoce o no sabe a </a:t>
          </a:r>
          <a:r>
            <a:rPr lang="es-CL" sz="1400" b="1" kern="1200" dirty="0"/>
            <a:t>quien dirigirse</a:t>
          </a:r>
          <a:r>
            <a:rPr lang="es-CL" sz="1400" kern="1200" dirty="0"/>
            <a:t> en caso de problemas</a:t>
          </a:r>
        </a:p>
      </dgm:t>
    </dgm:pt>
    <dgm:pt modelId="{53721375-991E-41FE-92BF-15C49A703344}" type="parTrans" cxnId="{E80282B2-1C86-4554-A4DD-A10FCF6593BE}">
      <dgm:prSet/>
      <dgm:spPr/>
      <dgm:t>
        <a:bodyPr/>
        <a:lstStyle/>
        <a:p>
          <a:endParaRPr lang="es-CL"/>
        </a:p>
      </dgm:t>
    </dgm:pt>
    <dgm:pt modelId="{18E01E6F-2083-4768-8567-DCD1FB77DB2A}" type="sibTrans" cxnId="{E80282B2-1C86-4554-A4DD-A10FCF6593BE}">
      <dgm:prSet/>
      <dgm:spPr/>
      <dgm:t>
        <a:bodyPr/>
        <a:lstStyle/>
        <a:p>
          <a:endParaRPr lang="es-CL"/>
        </a:p>
      </dgm:t>
    </dgm:pt>
    <dgm:pt modelId="{D161EA7C-C88E-4FCF-80D0-2AB3F1533D5E}">
      <dgm:prSet phldrT="[Texto]" custT="1"/>
      <dgm:spPr/>
      <dgm:t>
        <a:bodyPr/>
        <a:lstStyle/>
        <a:p>
          <a:pPr marL="171450" lvl="1" indent="0" algn="just" defTabSz="711200">
            <a:lnSpc>
              <a:spcPct val="100000"/>
            </a:lnSpc>
            <a:spcBef>
              <a:spcPct val="0"/>
            </a:spcBef>
            <a:spcAft>
              <a:spcPct val="15000"/>
            </a:spcAft>
          </a:pPr>
          <a:r>
            <a:rPr lang="es-CL" sz="1400" kern="1200" dirty="0"/>
            <a:t>Más de la mitad considera que se debe mejorar la </a:t>
          </a:r>
          <a:r>
            <a:rPr lang="es-CL" sz="1400" b="1" kern="1200" dirty="0"/>
            <a:t>asistencia técnica y el mantenimiento</a:t>
          </a:r>
        </a:p>
      </dgm:t>
    </dgm:pt>
    <dgm:pt modelId="{27624EBC-2A35-4D43-A19F-9339600B9D32}" type="parTrans" cxnId="{6F2F17D5-50B4-4CEF-AAAC-3BC42FA8E0AC}">
      <dgm:prSet/>
      <dgm:spPr/>
      <dgm:t>
        <a:bodyPr/>
        <a:lstStyle/>
        <a:p>
          <a:endParaRPr lang="es-CL"/>
        </a:p>
      </dgm:t>
    </dgm:pt>
    <dgm:pt modelId="{0D19A8E3-1539-494E-923B-ACD62E6EC480}" type="sibTrans" cxnId="{6F2F17D5-50B4-4CEF-AAAC-3BC42FA8E0AC}">
      <dgm:prSet/>
      <dgm:spPr/>
      <dgm:t>
        <a:bodyPr/>
        <a:lstStyle/>
        <a:p>
          <a:endParaRPr lang="es-CL"/>
        </a:p>
      </dgm:t>
    </dgm:pt>
    <dgm:pt modelId="{A03FE0BD-7BD6-41EF-BE27-26B1EA7F6008}" type="pres">
      <dgm:prSet presAssocID="{A684C805-6ED8-48C8-8A6B-062380B5EC5D}" presName="linearFlow" presStyleCnt="0">
        <dgm:presLayoutVars>
          <dgm:dir/>
          <dgm:animLvl val="lvl"/>
          <dgm:resizeHandles/>
        </dgm:presLayoutVars>
      </dgm:prSet>
      <dgm:spPr/>
    </dgm:pt>
    <dgm:pt modelId="{1A065139-DD4E-4AC4-AA73-A2B905C87EB4}" type="pres">
      <dgm:prSet presAssocID="{7C2667E7-2CEC-4379-B25D-0D9E919570B8}" presName="compositeNode" presStyleCnt="0">
        <dgm:presLayoutVars>
          <dgm:bulletEnabled val="1"/>
        </dgm:presLayoutVars>
      </dgm:prSet>
      <dgm:spPr/>
    </dgm:pt>
    <dgm:pt modelId="{B0B47DD0-FEC8-4C8A-B611-E4CE09820FB2}" type="pres">
      <dgm:prSet presAssocID="{7C2667E7-2CEC-4379-B25D-0D9E919570B8}" presName="image" presStyleLbl="fgImgPlace1" presStyleIdx="0" presStyleCnt="1" custLinFactNeighborX="-18881" custLinFactNeighborY="-612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AE8A738-C34F-48AD-917A-2D5D42013556}" type="pres">
      <dgm:prSet presAssocID="{7C2667E7-2CEC-4379-B25D-0D9E919570B8}" presName="childNode" presStyleLbl="node1" presStyleIdx="0" presStyleCnt="1" custScaleX="113976">
        <dgm:presLayoutVars>
          <dgm:bulletEnabled val="1"/>
        </dgm:presLayoutVars>
      </dgm:prSet>
      <dgm:spPr/>
    </dgm:pt>
    <dgm:pt modelId="{A2AA8230-F89A-423E-88CC-F3244ABB0C8D}" type="pres">
      <dgm:prSet presAssocID="{7C2667E7-2CEC-4379-B25D-0D9E919570B8}" presName="parentNode" presStyleLbl="revTx" presStyleIdx="0" presStyleCnt="1" custAng="5400000" custScaleY="110624" custLinFactX="200000" custLinFactNeighborX="204411" custLinFactNeighborY="-60781">
        <dgm:presLayoutVars>
          <dgm:chMax val="0"/>
          <dgm:bulletEnabled val="1"/>
        </dgm:presLayoutVars>
      </dgm:prSet>
      <dgm:spPr/>
    </dgm:pt>
  </dgm:ptLst>
  <dgm:cxnLst>
    <dgm:cxn modelId="{56607B05-24CF-4A16-A1ED-3EFFAD10B4BE}" type="presOf" srcId="{7C2667E7-2CEC-4379-B25D-0D9E919570B8}" destId="{A2AA8230-F89A-423E-88CC-F3244ABB0C8D}" srcOrd="0" destOrd="0" presId="urn:microsoft.com/office/officeart/2005/8/layout/hList2"/>
    <dgm:cxn modelId="{3D762367-1B1B-45E9-8C50-D24FB0FDFB4D}" type="presOf" srcId="{F3D7D075-1DC9-4D1F-89BB-D1B68B818B17}" destId="{AAE8A738-C34F-48AD-917A-2D5D42013556}" srcOrd="0" destOrd="6" presId="urn:microsoft.com/office/officeart/2005/8/layout/hList2"/>
    <dgm:cxn modelId="{FBAC3975-92F1-4DBB-BF2B-108FB05722A9}" srcId="{7C2667E7-2CEC-4379-B25D-0D9E919570B8}" destId="{80D40F25-7C1D-4411-B046-C0F10F33C3B2}" srcOrd="2" destOrd="0" parTransId="{56198CFB-F330-4877-A0C5-D0E736B5B4B2}" sibTransId="{036B49C0-E346-4407-8D9A-C0DB4F70E3D9}"/>
    <dgm:cxn modelId="{AE3CB156-29C0-49FC-A19D-65CFAB338B6A}" type="presOf" srcId="{608818D8-4FAD-4776-8435-32DD93F98BED}" destId="{AAE8A738-C34F-48AD-917A-2D5D42013556}" srcOrd="0" destOrd="4" presId="urn:microsoft.com/office/officeart/2005/8/layout/hList2"/>
    <dgm:cxn modelId="{AAA20C77-E807-4ED7-8ADA-E1BCA10BC1EF}" srcId="{A684C805-6ED8-48C8-8A6B-062380B5EC5D}" destId="{7C2667E7-2CEC-4379-B25D-0D9E919570B8}" srcOrd="0" destOrd="0" parTransId="{7ABD700D-6A21-4937-9EC0-241132D2C633}" sibTransId="{3F8EDA08-2070-4B23-BFD7-4A511585C4ED}"/>
    <dgm:cxn modelId="{C4F01B7D-4EE2-4211-9757-3F3BC0F009A2}" srcId="{7C2667E7-2CEC-4379-B25D-0D9E919570B8}" destId="{7DCA1EBA-E01E-40C9-9C1C-7476EC93EE8D}" srcOrd="1" destOrd="0" parTransId="{532C4F34-0AC6-412E-901B-216B5D26D460}" sibTransId="{6F75DDE2-A202-410D-B105-BEB514BC2DAC}"/>
    <dgm:cxn modelId="{FB96F394-A52D-4517-A50D-742CFC582E5A}" type="presOf" srcId="{7DCA1EBA-E01E-40C9-9C1C-7476EC93EE8D}" destId="{AAE8A738-C34F-48AD-917A-2D5D42013556}" srcOrd="0" destOrd="1" presId="urn:microsoft.com/office/officeart/2005/8/layout/hList2"/>
    <dgm:cxn modelId="{E80282B2-1C86-4554-A4DD-A10FCF6593BE}" srcId="{7C2667E7-2CEC-4379-B25D-0D9E919570B8}" destId="{608818D8-4FAD-4776-8435-32DD93F98BED}" srcOrd="4" destOrd="0" parTransId="{53721375-991E-41FE-92BF-15C49A703344}" sibTransId="{18E01E6F-2083-4768-8567-DCD1FB77DB2A}"/>
    <dgm:cxn modelId="{0680E8B9-FB61-4EA1-A956-B1EA3223F42A}" type="presOf" srcId="{A684C805-6ED8-48C8-8A6B-062380B5EC5D}" destId="{A03FE0BD-7BD6-41EF-BE27-26B1EA7F6008}" srcOrd="0" destOrd="0" presId="urn:microsoft.com/office/officeart/2005/8/layout/hList2"/>
    <dgm:cxn modelId="{B75AD3BC-0C0D-4D45-ABF3-3829D6E9AB52}" type="presOf" srcId="{D161EA7C-C88E-4FCF-80D0-2AB3F1533D5E}" destId="{AAE8A738-C34F-48AD-917A-2D5D42013556}" srcOrd="0" destOrd="5" presId="urn:microsoft.com/office/officeart/2005/8/layout/hList2"/>
    <dgm:cxn modelId="{AE772CC5-94E9-4B3A-A934-75DBD993CB14}" type="presOf" srcId="{DFB373C4-9480-4D58-9757-66DCB314677B}" destId="{AAE8A738-C34F-48AD-917A-2D5D42013556}" srcOrd="0" destOrd="3" presId="urn:microsoft.com/office/officeart/2005/8/layout/hList2"/>
    <dgm:cxn modelId="{B1F74FC9-DFF2-4AD9-86D9-398417C9AB57}" type="presOf" srcId="{981AA085-CB69-494B-91B1-2823F778E71F}" destId="{AAE8A738-C34F-48AD-917A-2D5D42013556}" srcOrd="0" destOrd="0" presId="urn:microsoft.com/office/officeart/2005/8/layout/hList2"/>
    <dgm:cxn modelId="{D25EBCD3-40D6-4634-9269-82C81AEBFDF9}" srcId="{7C2667E7-2CEC-4379-B25D-0D9E919570B8}" destId="{DFB373C4-9480-4D58-9757-66DCB314677B}" srcOrd="3" destOrd="0" parTransId="{D5AECED6-6E57-4392-90E8-FD5CD856D53D}" sibTransId="{669C0B6A-5669-4B86-8E90-0C7D1481EF30}"/>
    <dgm:cxn modelId="{6F2F17D5-50B4-4CEF-AAAC-3BC42FA8E0AC}" srcId="{7C2667E7-2CEC-4379-B25D-0D9E919570B8}" destId="{D161EA7C-C88E-4FCF-80D0-2AB3F1533D5E}" srcOrd="5" destOrd="0" parTransId="{27624EBC-2A35-4D43-A19F-9339600B9D32}" sibTransId="{0D19A8E3-1539-494E-923B-ACD62E6EC480}"/>
    <dgm:cxn modelId="{9A72C8E5-0CCA-4A69-A6D1-9ED6682FD9DF}" type="presOf" srcId="{80D40F25-7C1D-4411-B046-C0F10F33C3B2}" destId="{AAE8A738-C34F-48AD-917A-2D5D42013556}" srcOrd="0" destOrd="2" presId="urn:microsoft.com/office/officeart/2005/8/layout/hList2"/>
    <dgm:cxn modelId="{54B597F6-9C0C-45E6-A7CD-564B710F919E}" srcId="{7C2667E7-2CEC-4379-B25D-0D9E919570B8}" destId="{F3D7D075-1DC9-4D1F-89BB-D1B68B818B17}" srcOrd="6" destOrd="0" parTransId="{AD8A3F0E-C2E1-411E-B662-1BFC607ABC48}" sibTransId="{D932B263-D892-4743-AC8C-7A78B44464AD}"/>
    <dgm:cxn modelId="{78A413FC-9F05-4D90-A8B2-EB196F1587F4}" srcId="{7C2667E7-2CEC-4379-B25D-0D9E919570B8}" destId="{981AA085-CB69-494B-91B1-2823F778E71F}" srcOrd="0" destOrd="0" parTransId="{149F2B4A-2A85-4D14-897F-989201880832}" sibTransId="{371C8A0C-2FBF-4979-803F-77930D1ABF2A}"/>
    <dgm:cxn modelId="{52D994C4-F6E9-4B90-8A98-465E0F4ACF28}" type="presParOf" srcId="{A03FE0BD-7BD6-41EF-BE27-26B1EA7F6008}" destId="{1A065139-DD4E-4AC4-AA73-A2B905C87EB4}" srcOrd="0" destOrd="0" presId="urn:microsoft.com/office/officeart/2005/8/layout/hList2"/>
    <dgm:cxn modelId="{C744D689-1DC6-4E70-9332-367A0FF25087}" type="presParOf" srcId="{1A065139-DD4E-4AC4-AA73-A2B905C87EB4}" destId="{B0B47DD0-FEC8-4C8A-B611-E4CE09820FB2}" srcOrd="0" destOrd="0" presId="urn:microsoft.com/office/officeart/2005/8/layout/hList2"/>
    <dgm:cxn modelId="{45E530EA-A93D-4813-8372-2816CC15159C}" type="presParOf" srcId="{1A065139-DD4E-4AC4-AA73-A2B905C87EB4}" destId="{AAE8A738-C34F-48AD-917A-2D5D42013556}" srcOrd="1" destOrd="0" presId="urn:microsoft.com/office/officeart/2005/8/layout/hList2"/>
    <dgm:cxn modelId="{ECEA4D73-BDFE-4B17-A308-C35CD1A0E2A9}" type="presParOf" srcId="{1A065139-DD4E-4AC4-AA73-A2B905C87EB4}" destId="{A2AA8230-F89A-423E-88CC-F3244ABB0C8D}"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6F3E73-CBAA-4D7C-94C8-2B1F21A8CA6F}"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s-CL"/>
        </a:p>
      </dgm:t>
    </dgm:pt>
    <dgm:pt modelId="{1A8109AF-1448-4E85-A156-9AAB72C1298A}">
      <dgm:prSet phldrT="[Texto]"/>
      <dgm:spPr/>
      <dgm:t>
        <a:bodyPr/>
        <a:lstStyle/>
        <a:p>
          <a:r>
            <a:rPr lang="es-CL" b="1" dirty="0"/>
            <a:t>Aspectos normativos relacionados directamente con la sostenibilidad de los proyectos de autogeneración</a:t>
          </a:r>
          <a:endParaRPr lang="es-CL" dirty="0"/>
        </a:p>
      </dgm:t>
    </dgm:pt>
    <dgm:pt modelId="{DEB7F8F2-A555-4800-B5DE-F09E9AF5075B}" type="parTrans" cxnId="{94CBE0F4-9673-4BD2-A22A-98A454C34272}">
      <dgm:prSet/>
      <dgm:spPr/>
      <dgm:t>
        <a:bodyPr/>
        <a:lstStyle/>
        <a:p>
          <a:endParaRPr lang="es-CL"/>
        </a:p>
      </dgm:t>
    </dgm:pt>
    <dgm:pt modelId="{BB8AA885-C274-41D1-970F-13306B04816C}" type="sibTrans" cxnId="{94CBE0F4-9673-4BD2-A22A-98A454C34272}">
      <dgm:prSet/>
      <dgm:spPr/>
      <dgm:t>
        <a:bodyPr/>
        <a:lstStyle/>
        <a:p>
          <a:endParaRPr lang="es-CL"/>
        </a:p>
      </dgm:t>
    </dgm:pt>
    <dgm:pt modelId="{B10B573C-676C-4679-8E93-9E7581F087E3}">
      <dgm:prSet phldrT="[Texto]"/>
      <dgm:spPr/>
      <dgm:t>
        <a:bodyPr/>
        <a:lstStyle/>
        <a:p>
          <a:r>
            <a:rPr lang="es-CL" dirty="0"/>
            <a:t>Establecimiento de estándares técnicos específicos</a:t>
          </a:r>
        </a:p>
      </dgm:t>
    </dgm:pt>
    <dgm:pt modelId="{B99B2782-31E1-43A7-A0B8-3A4304B02FCF}" type="parTrans" cxnId="{8F8FAC01-2EE2-468C-A4CA-2D18FC8F31B5}">
      <dgm:prSet/>
      <dgm:spPr/>
      <dgm:t>
        <a:bodyPr/>
        <a:lstStyle/>
        <a:p>
          <a:endParaRPr lang="es-CL"/>
        </a:p>
      </dgm:t>
    </dgm:pt>
    <dgm:pt modelId="{D5058551-C4ED-4A67-B38C-90915D246648}" type="sibTrans" cxnId="{8F8FAC01-2EE2-468C-A4CA-2D18FC8F31B5}">
      <dgm:prSet/>
      <dgm:spPr/>
      <dgm:t>
        <a:bodyPr/>
        <a:lstStyle/>
        <a:p>
          <a:endParaRPr lang="es-CL"/>
        </a:p>
      </dgm:t>
    </dgm:pt>
    <dgm:pt modelId="{95EFC756-C06F-4524-9D81-8883EF86FAA7}">
      <dgm:prSet phldrT="[Texto]"/>
      <dgm:spPr/>
      <dgm:t>
        <a:bodyPr/>
        <a:lstStyle/>
        <a:p>
          <a:r>
            <a:rPr lang="es-CL" dirty="0"/>
            <a:t>Permanente monitoreo de funcionamiento, adaptabilidad, actualización de la tecnología utilizada</a:t>
          </a:r>
        </a:p>
      </dgm:t>
    </dgm:pt>
    <dgm:pt modelId="{B2EBD681-4077-497C-A1C0-732BB0F17DAE}" type="parTrans" cxnId="{E78EAD9B-79FD-4CC0-828F-77C96146D5A2}">
      <dgm:prSet/>
      <dgm:spPr/>
      <dgm:t>
        <a:bodyPr/>
        <a:lstStyle/>
        <a:p>
          <a:endParaRPr lang="es-CL"/>
        </a:p>
      </dgm:t>
    </dgm:pt>
    <dgm:pt modelId="{ED7B6766-9F3F-4F02-B99C-645A105F864C}" type="sibTrans" cxnId="{E78EAD9B-79FD-4CC0-828F-77C96146D5A2}">
      <dgm:prSet/>
      <dgm:spPr/>
      <dgm:t>
        <a:bodyPr/>
        <a:lstStyle/>
        <a:p>
          <a:endParaRPr lang="es-CL"/>
        </a:p>
      </dgm:t>
    </dgm:pt>
    <dgm:pt modelId="{284202AE-DCD3-4263-9668-6A1EDD5F4E8D}">
      <dgm:prSet phldrT="[Texto]"/>
      <dgm:spPr/>
      <dgm:t>
        <a:bodyPr/>
        <a:lstStyle/>
        <a:p>
          <a:r>
            <a:rPr lang="es-CL" b="1" dirty="0"/>
            <a:t>Aspectos esenciales para una normativa de autogeneración de electrificación rural, no directamente relacionados con la sostenibilidad de los proyectos</a:t>
          </a:r>
          <a:endParaRPr lang="es-CL" dirty="0"/>
        </a:p>
      </dgm:t>
    </dgm:pt>
    <dgm:pt modelId="{63B589D2-2943-4EDB-8F55-1301E69AD37C}" type="parTrans" cxnId="{38DC749F-2BC4-4046-9F68-6EC8A2972947}">
      <dgm:prSet/>
      <dgm:spPr/>
      <dgm:t>
        <a:bodyPr/>
        <a:lstStyle/>
        <a:p>
          <a:endParaRPr lang="es-CL"/>
        </a:p>
      </dgm:t>
    </dgm:pt>
    <dgm:pt modelId="{9D13FEA7-4908-411A-9D50-1EFD52E2BAC1}" type="sibTrans" cxnId="{38DC749F-2BC4-4046-9F68-6EC8A2972947}">
      <dgm:prSet/>
      <dgm:spPr/>
      <dgm:t>
        <a:bodyPr/>
        <a:lstStyle/>
        <a:p>
          <a:endParaRPr lang="es-CL"/>
        </a:p>
      </dgm:t>
    </dgm:pt>
    <dgm:pt modelId="{A33E4AB7-14E2-4C91-BFA2-C74C717B0C1C}">
      <dgm:prSet phldrT="[Texto]"/>
      <dgm:spPr/>
      <dgm:t>
        <a:bodyPr/>
        <a:lstStyle/>
        <a:p>
          <a:r>
            <a:rPr lang="es-CL" dirty="0"/>
            <a:t>Establecimiento de un ente responsable de la operación</a:t>
          </a:r>
        </a:p>
      </dgm:t>
    </dgm:pt>
    <dgm:pt modelId="{9204B376-CE37-41FD-996C-30D3E21645DC}" type="parTrans" cxnId="{7EAB18A9-A67A-4790-A748-2F280DC22F69}">
      <dgm:prSet/>
      <dgm:spPr/>
      <dgm:t>
        <a:bodyPr/>
        <a:lstStyle/>
        <a:p>
          <a:endParaRPr lang="es-CL"/>
        </a:p>
      </dgm:t>
    </dgm:pt>
    <dgm:pt modelId="{33905CA1-3999-4921-BB1C-FB503AD01CDB}" type="sibTrans" cxnId="{7EAB18A9-A67A-4790-A748-2F280DC22F69}">
      <dgm:prSet/>
      <dgm:spPr/>
      <dgm:t>
        <a:bodyPr/>
        <a:lstStyle/>
        <a:p>
          <a:endParaRPr lang="es-CL"/>
        </a:p>
      </dgm:t>
    </dgm:pt>
    <dgm:pt modelId="{74A6158E-995A-400E-A06C-B84AFD967330}">
      <dgm:prSet phldrT="[Texto]"/>
      <dgm:spPr/>
      <dgm:t>
        <a:bodyPr/>
        <a:lstStyle/>
        <a:p>
          <a:r>
            <a:rPr lang="es-CL" dirty="0"/>
            <a:t>Sistema de permisos y titularidad de los proyectos</a:t>
          </a:r>
        </a:p>
      </dgm:t>
    </dgm:pt>
    <dgm:pt modelId="{A81C786B-64E2-4DFE-9918-30CC70D66162}" type="parTrans" cxnId="{9C939EFC-1E03-4C15-9CA5-FCB32CA9CF49}">
      <dgm:prSet/>
      <dgm:spPr/>
      <dgm:t>
        <a:bodyPr/>
        <a:lstStyle/>
        <a:p>
          <a:endParaRPr lang="es-CL"/>
        </a:p>
      </dgm:t>
    </dgm:pt>
    <dgm:pt modelId="{74FA3FC4-00D5-435F-ABA6-28B131B1CD20}" type="sibTrans" cxnId="{9C939EFC-1E03-4C15-9CA5-FCB32CA9CF49}">
      <dgm:prSet/>
      <dgm:spPr/>
      <dgm:t>
        <a:bodyPr/>
        <a:lstStyle/>
        <a:p>
          <a:endParaRPr lang="es-CL"/>
        </a:p>
      </dgm:t>
    </dgm:pt>
    <dgm:pt modelId="{9F5C078F-6F85-4750-8818-B119BF7DB677}">
      <dgm:prSet phldrT="[Texto]"/>
      <dgm:spPr/>
      <dgm:t>
        <a:bodyPr/>
        <a:lstStyle/>
        <a:p>
          <a:r>
            <a:rPr lang="es-CL" dirty="0"/>
            <a:t>Metodologías de tarificación para autogeneración rural</a:t>
          </a:r>
        </a:p>
      </dgm:t>
    </dgm:pt>
    <dgm:pt modelId="{FE8EF91B-AE75-4625-BE90-4EFE32AB65FD}" type="parTrans" cxnId="{97335FC6-0459-4B04-ACF3-8C817661485C}">
      <dgm:prSet/>
      <dgm:spPr/>
      <dgm:t>
        <a:bodyPr/>
        <a:lstStyle/>
        <a:p>
          <a:endParaRPr lang="es-CL"/>
        </a:p>
      </dgm:t>
    </dgm:pt>
    <dgm:pt modelId="{3C1E1EFE-BDCC-4BD7-B7F9-5FFB308C7729}" type="sibTrans" cxnId="{97335FC6-0459-4B04-ACF3-8C817661485C}">
      <dgm:prSet/>
      <dgm:spPr/>
      <dgm:t>
        <a:bodyPr/>
        <a:lstStyle/>
        <a:p>
          <a:endParaRPr lang="es-CL"/>
        </a:p>
      </dgm:t>
    </dgm:pt>
    <dgm:pt modelId="{5EE1D519-111C-46CF-B8DA-0E1213F07628}">
      <dgm:prSet phldrT="[Texto]"/>
      <dgm:spPr/>
      <dgm:t>
        <a:bodyPr/>
        <a:lstStyle/>
        <a:p>
          <a:r>
            <a:rPr lang="es-CL" dirty="0"/>
            <a:t>Institucionalidad dedicada a la electrificación rural</a:t>
          </a:r>
        </a:p>
      </dgm:t>
    </dgm:pt>
    <dgm:pt modelId="{2160F4DE-AD36-4F1B-B7FE-629B137D9AB6}" type="parTrans" cxnId="{217D48E3-5033-4B1C-88EA-66F58F49C228}">
      <dgm:prSet/>
      <dgm:spPr/>
      <dgm:t>
        <a:bodyPr/>
        <a:lstStyle/>
        <a:p>
          <a:endParaRPr lang="es-CL"/>
        </a:p>
      </dgm:t>
    </dgm:pt>
    <dgm:pt modelId="{FF5C149A-FF88-452A-A6DA-FE5A640EBF38}" type="sibTrans" cxnId="{217D48E3-5033-4B1C-88EA-66F58F49C228}">
      <dgm:prSet/>
      <dgm:spPr/>
      <dgm:t>
        <a:bodyPr/>
        <a:lstStyle/>
        <a:p>
          <a:endParaRPr lang="es-CL"/>
        </a:p>
      </dgm:t>
    </dgm:pt>
    <dgm:pt modelId="{468E7BBB-6641-4304-AE09-BC8D5CD99D18}">
      <dgm:prSet phldrT="[Texto]"/>
      <dgm:spPr/>
      <dgm:t>
        <a:bodyPr/>
        <a:lstStyle/>
        <a:p>
          <a:r>
            <a:rPr lang="es-CL" dirty="0"/>
            <a:t>Existencia de leyes y reglamentos específicos para autogeneración rural</a:t>
          </a:r>
        </a:p>
      </dgm:t>
    </dgm:pt>
    <dgm:pt modelId="{0A432881-588B-4223-8D95-5291EB1E3FFC}" type="parTrans" cxnId="{DDE2C3E0-8C23-461C-BEFE-7CB8AB2CCB03}">
      <dgm:prSet/>
      <dgm:spPr/>
      <dgm:t>
        <a:bodyPr/>
        <a:lstStyle/>
        <a:p>
          <a:endParaRPr lang="es-CL"/>
        </a:p>
      </dgm:t>
    </dgm:pt>
    <dgm:pt modelId="{47E02606-885A-4578-8378-257A122CFECA}" type="sibTrans" cxnId="{DDE2C3E0-8C23-461C-BEFE-7CB8AB2CCB03}">
      <dgm:prSet/>
      <dgm:spPr/>
      <dgm:t>
        <a:bodyPr/>
        <a:lstStyle/>
        <a:p>
          <a:endParaRPr lang="es-CL"/>
        </a:p>
      </dgm:t>
    </dgm:pt>
    <dgm:pt modelId="{E248BFB5-874E-442D-925D-409E4F77FD99}">
      <dgm:prSet phldrT="[Texto]"/>
      <dgm:spPr/>
      <dgm:t>
        <a:bodyPr/>
        <a:lstStyle/>
        <a:p>
          <a:r>
            <a:rPr lang="es-CL" dirty="0"/>
            <a:t>Enfoque holístico de electrificación rural</a:t>
          </a:r>
        </a:p>
      </dgm:t>
    </dgm:pt>
    <dgm:pt modelId="{EC01F7A9-EE67-4CF2-8275-0FA7C800F3B8}" type="parTrans" cxnId="{7A50C086-BA6F-4E0C-8353-D82C0E2F4517}">
      <dgm:prSet/>
      <dgm:spPr/>
      <dgm:t>
        <a:bodyPr/>
        <a:lstStyle/>
        <a:p>
          <a:endParaRPr lang="es-CL"/>
        </a:p>
      </dgm:t>
    </dgm:pt>
    <dgm:pt modelId="{446EAD75-02A7-40D0-BC0C-CC0EE0B0A30C}" type="sibTrans" cxnId="{7A50C086-BA6F-4E0C-8353-D82C0E2F4517}">
      <dgm:prSet/>
      <dgm:spPr/>
      <dgm:t>
        <a:bodyPr/>
        <a:lstStyle/>
        <a:p>
          <a:endParaRPr lang="es-CL"/>
        </a:p>
      </dgm:t>
    </dgm:pt>
    <dgm:pt modelId="{C55ABF7B-084A-410F-BD73-446685E21AEE}">
      <dgm:prSet phldrT="[Texto]"/>
      <dgm:spPr/>
      <dgm:t>
        <a:bodyPr/>
        <a:lstStyle/>
        <a:p>
          <a:r>
            <a:rPr lang="es-CL" dirty="0"/>
            <a:t>Políticas de electrificación rural a mediano y largo plazo</a:t>
          </a:r>
        </a:p>
      </dgm:t>
    </dgm:pt>
    <dgm:pt modelId="{D2A5876B-3BA4-4259-8354-3E3979620A8D}" type="parTrans" cxnId="{F1088FB2-5ED5-4987-9750-2B36E11EDEE5}">
      <dgm:prSet/>
      <dgm:spPr/>
      <dgm:t>
        <a:bodyPr/>
        <a:lstStyle/>
        <a:p>
          <a:endParaRPr lang="es-CL"/>
        </a:p>
      </dgm:t>
    </dgm:pt>
    <dgm:pt modelId="{BFC05DD2-D5AD-4291-BE54-8BE56A095AE9}" type="sibTrans" cxnId="{F1088FB2-5ED5-4987-9750-2B36E11EDEE5}">
      <dgm:prSet/>
      <dgm:spPr/>
      <dgm:t>
        <a:bodyPr/>
        <a:lstStyle/>
        <a:p>
          <a:endParaRPr lang="es-CL"/>
        </a:p>
      </dgm:t>
    </dgm:pt>
    <dgm:pt modelId="{0563499C-28E6-4CEE-88E2-2A1083D2AC87}">
      <dgm:prSet phldrT="[Texto]"/>
      <dgm:spPr/>
      <dgm:t>
        <a:bodyPr/>
        <a:lstStyle/>
        <a:p>
          <a:r>
            <a:rPr lang="es-CL" dirty="0"/>
            <a:t>Metas específicas de electrificación rural</a:t>
          </a:r>
        </a:p>
      </dgm:t>
    </dgm:pt>
    <dgm:pt modelId="{BCE921BD-054E-48D4-8347-3D5AA7AE95D2}" type="parTrans" cxnId="{CD5621E4-D4B8-46A9-A7B5-C39957C73D4C}">
      <dgm:prSet/>
      <dgm:spPr/>
      <dgm:t>
        <a:bodyPr/>
        <a:lstStyle/>
        <a:p>
          <a:endParaRPr lang="es-CL"/>
        </a:p>
      </dgm:t>
    </dgm:pt>
    <dgm:pt modelId="{C52876F6-D2CC-469A-91DC-7A8C12E107F3}" type="sibTrans" cxnId="{CD5621E4-D4B8-46A9-A7B5-C39957C73D4C}">
      <dgm:prSet/>
      <dgm:spPr/>
      <dgm:t>
        <a:bodyPr/>
        <a:lstStyle/>
        <a:p>
          <a:endParaRPr lang="es-CL"/>
        </a:p>
      </dgm:t>
    </dgm:pt>
    <dgm:pt modelId="{CC2F4E81-5177-4C6A-8935-D22FDBEE71BE}">
      <dgm:prSet phldrT="[Texto]"/>
      <dgm:spPr/>
      <dgm:t>
        <a:bodyPr/>
        <a:lstStyle/>
        <a:p>
          <a:r>
            <a:rPr lang="es-CL" dirty="0"/>
            <a:t>Determinación de ingresos para la electrificación rural y asignación de éstos a nivel normativo</a:t>
          </a:r>
        </a:p>
      </dgm:t>
    </dgm:pt>
    <dgm:pt modelId="{920777E2-478C-42AA-A2F9-6306A690B3B9}" type="parTrans" cxnId="{58A137E2-8FAD-43BB-AEBD-98BF90F49035}">
      <dgm:prSet/>
      <dgm:spPr/>
      <dgm:t>
        <a:bodyPr/>
        <a:lstStyle/>
        <a:p>
          <a:endParaRPr lang="es-CL"/>
        </a:p>
      </dgm:t>
    </dgm:pt>
    <dgm:pt modelId="{AB130EFD-7832-41EE-9909-B068A85220D5}" type="sibTrans" cxnId="{58A137E2-8FAD-43BB-AEBD-98BF90F49035}">
      <dgm:prSet/>
      <dgm:spPr/>
      <dgm:t>
        <a:bodyPr/>
        <a:lstStyle/>
        <a:p>
          <a:endParaRPr lang="es-CL"/>
        </a:p>
      </dgm:t>
    </dgm:pt>
    <dgm:pt modelId="{CD7325A8-8426-4368-BE21-2873F5A56451}">
      <dgm:prSet phldrT="[Texto]"/>
      <dgm:spPr/>
      <dgm:t>
        <a:bodyPr/>
        <a:lstStyle/>
        <a:p>
          <a:r>
            <a:rPr lang="es-CL" dirty="0"/>
            <a:t>Mecanismos de electrificación rural masiva</a:t>
          </a:r>
        </a:p>
      </dgm:t>
    </dgm:pt>
    <dgm:pt modelId="{47380C58-1464-40C9-84B8-6B9404C8D0C4}" type="parTrans" cxnId="{117651F5-AB66-4FD7-A326-9CFD9E163B19}">
      <dgm:prSet/>
      <dgm:spPr/>
      <dgm:t>
        <a:bodyPr/>
        <a:lstStyle/>
        <a:p>
          <a:endParaRPr lang="es-CL"/>
        </a:p>
      </dgm:t>
    </dgm:pt>
    <dgm:pt modelId="{B6BAD942-7CB7-4A02-A772-F30DB139F458}" type="sibTrans" cxnId="{117651F5-AB66-4FD7-A326-9CFD9E163B19}">
      <dgm:prSet/>
      <dgm:spPr/>
      <dgm:t>
        <a:bodyPr/>
        <a:lstStyle/>
        <a:p>
          <a:endParaRPr lang="es-CL"/>
        </a:p>
      </dgm:t>
    </dgm:pt>
    <dgm:pt modelId="{2C99D6C1-D3F9-4496-A7F2-39C15DEE3D64}" type="pres">
      <dgm:prSet presAssocID="{5E6F3E73-CBAA-4D7C-94C8-2B1F21A8CA6F}" presName="Name0" presStyleCnt="0">
        <dgm:presLayoutVars>
          <dgm:dir/>
          <dgm:animLvl val="lvl"/>
          <dgm:resizeHandles val="exact"/>
        </dgm:presLayoutVars>
      </dgm:prSet>
      <dgm:spPr/>
    </dgm:pt>
    <dgm:pt modelId="{910EFB52-F418-48C5-8AFF-B52CB55A4E14}" type="pres">
      <dgm:prSet presAssocID="{1A8109AF-1448-4E85-A156-9AAB72C1298A}" presName="composite" presStyleCnt="0"/>
      <dgm:spPr/>
    </dgm:pt>
    <dgm:pt modelId="{96324074-C694-4F7E-9CA5-26C2783E4BDE}" type="pres">
      <dgm:prSet presAssocID="{1A8109AF-1448-4E85-A156-9AAB72C1298A}" presName="parTx" presStyleLbl="alignNode1" presStyleIdx="0" presStyleCnt="2">
        <dgm:presLayoutVars>
          <dgm:chMax val="0"/>
          <dgm:chPref val="0"/>
          <dgm:bulletEnabled val="1"/>
        </dgm:presLayoutVars>
      </dgm:prSet>
      <dgm:spPr/>
    </dgm:pt>
    <dgm:pt modelId="{7B9A7B7E-186E-4836-8F17-930FC547D535}" type="pres">
      <dgm:prSet presAssocID="{1A8109AF-1448-4E85-A156-9AAB72C1298A}" presName="desTx" presStyleLbl="alignAccFollowNode1" presStyleIdx="0" presStyleCnt="2">
        <dgm:presLayoutVars>
          <dgm:bulletEnabled val="1"/>
        </dgm:presLayoutVars>
      </dgm:prSet>
      <dgm:spPr/>
    </dgm:pt>
    <dgm:pt modelId="{1BA841FD-DFAA-40D1-AF55-E8EC2B5E6A72}" type="pres">
      <dgm:prSet presAssocID="{BB8AA885-C274-41D1-970F-13306B04816C}" presName="space" presStyleCnt="0"/>
      <dgm:spPr/>
    </dgm:pt>
    <dgm:pt modelId="{D7A69BFA-8EB8-4655-91C8-277156812BD3}" type="pres">
      <dgm:prSet presAssocID="{284202AE-DCD3-4263-9668-6A1EDD5F4E8D}" presName="composite" presStyleCnt="0"/>
      <dgm:spPr/>
    </dgm:pt>
    <dgm:pt modelId="{EC2C39FA-C165-40FC-8F1C-977C9655818C}" type="pres">
      <dgm:prSet presAssocID="{284202AE-DCD3-4263-9668-6A1EDD5F4E8D}" presName="parTx" presStyleLbl="alignNode1" presStyleIdx="1" presStyleCnt="2">
        <dgm:presLayoutVars>
          <dgm:chMax val="0"/>
          <dgm:chPref val="0"/>
          <dgm:bulletEnabled val="1"/>
        </dgm:presLayoutVars>
      </dgm:prSet>
      <dgm:spPr/>
    </dgm:pt>
    <dgm:pt modelId="{755F3EAC-D6B8-4DC9-A7CD-35ABDDDCD3AE}" type="pres">
      <dgm:prSet presAssocID="{284202AE-DCD3-4263-9668-6A1EDD5F4E8D}" presName="desTx" presStyleLbl="alignAccFollowNode1" presStyleIdx="1" presStyleCnt="2">
        <dgm:presLayoutVars>
          <dgm:bulletEnabled val="1"/>
        </dgm:presLayoutVars>
      </dgm:prSet>
      <dgm:spPr/>
    </dgm:pt>
  </dgm:ptLst>
  <dgm:cxnLst>
    <dgm:cxn modelId="{8F8FAC01-2EE2-468C-A4CA-2D18FC8F31B5}" srcId="{1A8109AF-1448-4E85-A156-9AAB72C1298A}" destId="{B10B573C-676C-4679-8E93-9E7581F087E3}" srcOrd="0" destOrd="0" parTransId="{B99B2782-31E1-43A7-A0B8-3A4304B02FCF}" sibTransId="{D5058551-C4ED-4A67-B38C-90915D246648}"/>
    <dgm:cxn modelId="{D9C1E815-6F3B-4C52-BEB5-9871D34D0BDA}" type="presOf" srcId="{74A6158E-995A-400E-A06C-B84AFD967330}" destId="{7B9A7B7E-186E-4836-8F17-930FC547D535}" srcOrd="0" destOrd="3" presId="urn:microsoft.com/office/officeart/2005/8/layout/hList1"/>
    <dgm:cxn modelId="{C05D111A-F2A2-49BA-BFC9-66AC0C98F4BE}" type="presOf" srcId="{5E6F3E73-CBAA-4D7C-94C8-2B1F21A8CA6F}" destId="{2C99D6C1-D3F9-4496-A7F2-39C15DEE3D64}" srcOrd="0" destOrd="0" presId="urn:microsoft.com/office/officeart/2005/8/layout/hList1"/>
    <dgm:cxn modelId="{DFF0B242-AE3B-4DEB-AFB6-AA99422E1CB7}" type="presOf" srcId="{A33E4AB7-14E2-4C91-BFA2-C74C717B0C1C}" destId="{7B9A7B7E-186E-4836-8F17-930FC547D535}" srcOrd="0" destOrd="1" presId="urn:microsoft.com/office/officeart/2005/8/layout/hList1"/>
    <dgm:cxn modelId="{C3F47C45-BAEF-4E08-A542-5A404656D2F9}" type="presOf" srcId="{284202AE-DCD3-4263-9668-6A1EDD5F4E8D}" destId="{EC2C39FA-C165-40FC-8F1C-977C9655818C}" srcOrd="0" destOrd="0" presId="urn:microsoft.com/office/officeart/2005/8/layout/hList1"/>
    <dgm:cxn modelId="{D41E294B-04FB-49C9-8F29-0F17CBBF2E64}" type="presOf" srcId="{C55ABF7B-084A-410F-BD73-446685E21AEE}" destId="{755F3EAC-D6B8-4DC9-A7CD-35ABDDDCD3AE}" srcOrd="0" destOrd="2" presId="urn:microsoft.com/office/officeart/2005/8/layout/hList1"/>
    <dgm:cxn modelId="{C73D264E-95E7-4271-A508-CBBE38D0B95D}" type="presOf" srcId="{9F5C078F-6F85-4750-8818-B119BF7DB677}" destId="{7B9A7B7E-186E-4836-8F17-930FC547D535}" srcOrd="0" destOrd="4" presId="urn:microsoft.com/office/officeart/2005/8/layout/hList1"/>
    <dgm:cxn modelId="{56B09554-B6F5-478E-A401-9DED16190637}" type="presOf" srcId="{1A8109AF-1448-4E85-A156-9AAB72C1298A}" destId="{96324074-C694-4F7E-9CA5-26C2783E4BDE}" srcOrd="0" destOrd="0" presId="urn:microsoft.com/office/officeart/2005/8/layout/hList1"/>
    <dgm:cxn modelId="{EA0EA355-2725-4158-9ECB-008FEFB38826}" type="presOf" srcId="{95EFC756-C06F-4524-9D81-8883EF86FAA7}" destId="{7B9A7B7E-186E-4836-8F17-930FC547D535}" srcOrd="0" destOrd="2" presId="urn:microsoft.com/office/officeart/2005/8/layout/hList1"/>
    <dgm:cxn modelId="{AA364F76-BE39-4D2F-8678-A8093E8AADBC}" type="presOf" srcId="{5EE1D519-111C-46CF-B8DA-0E1213F07628}" destId="{7B9A7B7E-186E-4836-8F17-930FC547D535}" srcOrd="0" destOrd="5" presId="urn:microsoft.com/office/officeart/2005/8/layout/hList1"/>
    <dgm:cxn modelId="{215A3B5A-7DB2-42B1-9C77-75EBADA3B188}" type="presOf" srcId="{468E7BBB-6641-4304-AE09-BC8D5CD99D18}" destId="{755F3EAC-D6B8-4DC9-A7CD-35ABDDDCD3AE}" srcOrd="0" destOrd="0" presId="urn:microsoft.com/office/officeart/2005/8/layout/hList1"/>
    <dgm:cxn modelId="{62C85A7F-BF11-40D2-9561-9A36F3E0D456}" type="presOf" srcId="{0563499C-28E6-4CEE-88E2-2A1083D2AC87}" destId="{755F3EAC-D6B8-4DC9-A7CD-35ABDDDCD3AE}" srcOrd="0" destOrd="3" presId="urn:microsoft.com/office/officeart/2005/8/layout/hList1"/>
    <dgm:cxn modelId="{88780D84-BA1E-4A3C-8AC7-886AC12F61EC}" type="presOf" srcId="{CC2F4E81-5177-4C6A-8935-D22FDBEE71BE}" destId="{755F3EAC-D6B8-4DC9-A7CD-35ABDDDCD3AE}" srcOrd="0" destOrd="4" presId="urn:microsoft.com/office/officeart/2005/8/layout/hList1"/>
    <dgm:cxn modelId="{7A50C086-BA6F-4E0C-8353-D82C0E2F4517}" srcId="{284202AE-DCD3-4263-9668-6A1EDD5F4E8D}" destId="{E248BFB5-874E-442D-925D-409E4F77FD99}" srcOrd="1" destOrd="0" parTransId="{EC01F7A9-EE67-4CF2-8275-0FA7C800F3B8}" sibTransId="{446EAD75-02A7-40D0-BC0C-CC0EE0B0A30C}"/>
    <dgm:cxn modelId="{E78EAD9B-79FD-4CC0-828F-77C96146D5A2}" srcId="{1A8109AF-1448-4E85-A156-9AAB72C1298A}" destId="{95EFC756-C06F-4524-9D81-8883EF86FAA7}" srcOrd="2" destOrd="0" parTransId="{B2EBD681-4077-497C-A1C0-732BB0F17DAE}" sibTransId="{ED7B6766-9F3F-4F02-B99C-645A105F864C}"/>
    <dgm:cxn modelId="{38DC749F-2BC4-4046-9F68-6EC8A2972947}" srcId="{5E6F3E73-CBAA-4D7C-94C8-2B1F21A8CA6F}" destId="{284202AE-DCD3-4263-9668-6A1EDD5F4E8D}" srcOrd="1" destOrd="0" parTransId="{63B589D2-2943-4EDB-8F55-1301E69AD37C}" sibTransId="{9D13FEA7-4908-411A-9D50-1EFD52E2BAC1}"/>
    <dgm:cxn modelId="{7EAB18A9-A67A-4790-A748-2F280DC22F69}" srcId="{1A8109AF-1448-4E85-A156-9AAB72C1298A}" destId="{A33E4AB7-14E2-4C91-BFA2-C74C717B0C1C}" srcOrd="1" destOrd="0" parTransId="{9204B376-CE37-41FD-996C-30D3E21645DC}" sibTransId="{33905CA1-3999-4921-BB1C-FB503AD01CDB}"/>
    <dgm:cxn modelId="{AA69F0AD-4AC6-4DBF-9F1C-E20C3BEFCED5}" type="presOf" srcId="{CD7325A8-8426-4368-BE21-2873F5A56451}" destId="{755F3EAC-D6B8-4DC9-A7CD-35ABDDDCD3AE}" srcOrd="0" destOrd="5" presId="urn:microsoft.com/office/officeart/2005/8/layout/hList1"/>
    <dgm:cxn modelId="{D4D167AF-3FDF-4258-9F0E-07F1F2E4B4D8}" type="presOf" srcId="{E248BFB5-874E-442D-925D-409E4F77FD99}" destId="{755F3EAC-D6B8-4DC9-A7CD-35ABDDDCD3AE}" srcOrd="0" destOrd="1" presId="urn:microsoft.com/office/officeart/2005/8/layout/hList1"/>
    <dgm:cxn modelId="{F1088FB2-5ED5-4987-9750-2B36E11EDEE5}" srcId="{284202AE-DCD3-4263-9668-6A1EDD5F4E8D}" destId="{C55ABF7B-084A-410F-BD73-446685E21AEE}" srcOrd="2" destOrd="0" parTransId="{D2A5876B-3BA4-4259-8354-3E3979620A8D}" sibTransId="{BFC05DD2-D5AD-4291-BE54-8BE56A095AE9}"/>
    <dgm:cxn modelId="{97335FC6-0459-4B04-ACF3-8C817661485C}" srcId="{1A8109AF-1448-4E85-A156-9AAB72C1298A}" destId="{9F5C078F-6F85-4750-8818-B119BF7DB677}" srcOrd="4" destOrd="0" parTransId="{FE8EF91B-AE75-4625-BE90-4EFE32AB65FD}" sibTransId="{3C1E1EFE-BDCC-4BD7-B7F9-5FFB308C7729}"/>
    <dgm:cxn modelId="{DDE2C3E0-8C23-461C-BEFE-7CB8AB2CCB03}" srcId="{284202AE-DCD3-4263-9668-6A1EDD5F4E8D}" destId="{468E7BBB-6641-4304-AE09-BC8D5CD99D18}" srcOrd="0" destOrd="0" parTransId="{0A432881-588B-4223-8D95-5291EB1E3FFC}" sibTransId="{47E02606-885A-4578-8378-257A122CFECA}"/>
    <dgm:cxn modelId="{58A137E2-8FAD-43BB-AEBD-98BF90F49035}" srcId="{284202AE-DCD3-4263-9668-6A1EDD5F4E8D}" destId="{CC2F4E81-5177-4C6A-8935-D22FDBEE71BE}" srcOrd="4" destOrd="0" parTransId="{920777E2-478C-42AA-A2F9-6306A690B3B9}" sibTransId="{AB130EFD-7832-41EE-9909-B068A85220D5}"/>
    <dgm:cxn modelId="{217D48E3-5033-4B1C-88EA-66F58F49C228}" srcId="{1A8109AF-1448-4E85-A156-9AAB72C1298A}" destId="{5EE1D519-111C-46CF-B8DA-0E1213F07628}" srcOrd="5" destOrd="0" parTransId="{2160F4DE-AD36-4F1B-B7FE-629B137D9AB6}" sibTransId="{FF5C149A-FF88-452A-A6DA-FE5A640EBF38}"/>
    <dgm:cxn modelId="{CD5621E4-D4B8-46A9-A7B5-C39957C73D4C}" srcId="{284202AE-DCD3-4263-9668-6A1EDD5F4E8D}" destId="{0563499C-28E6-4CEE-88E2-2A1083D2AC87}" srcOrd="3" destOrd="0" parTransId="{BCE921BD-054E-48D4-8347-3D5AA7AE95D2}" sibTransId="{C52876F6-D2CC-469A-91DC-7A8C12E107F3}"/>
    <dgm:cxn modelId="{94CBE0F4-9673-4BD2-A22A-98A454C34272}" srcId="{5E6F3E73-CBAA-4D7C-94C8-2B1F21A8CA6F}" destId="{1A8109AF-1448-4E85-A156-9AAB72C1298A}" srcOrd="0" destOrd="0" parTransId="{DEB7F8F2-A555-4800-B5DE-F09E9AF5075B}" sibTransId="{BB8AA885-C274-41D1-970F-13306B04816C}"/>
    <dgm:cxn modelId="{117651F5-AB66-4FD7-A326-9CFD9E163B19}" srcId="{284202AE-DCD3-4263-9668-6A1EDD5F4E8D}" destId="{CD7325A8-8426-4368-BE21-2873F5A56451}" srcOrd="5" destOrd="0" parTransId="{47380C58-1464-40C9-84B8-6B9404C8D0C4}" sibTransId="{B6BAD942-7CB7-4A02-A772-F30DB139F458}"/>
    <dgm:cxn modelId="{AE17E7F5-9842-4CF1-9A6D-586C38FBD000}" type="presOf" srcId="{B10B573C-676C-4679-8E93-9E7581F087E3}" destId="{7B9A7B7E-186E-4836-8F17-930FC547D535}" srcOrd="0" destOrd="0" presId="urn:microsoft.com/office/officeart/2005/8/layout/hList1"/>
    <dgm:cxn modelId="{9C939EFC-1E03-4C15-9CA5-FCB32CA9CF49}" srcId="{1A8109AF-1448-4E85-A156-9AAB72C1298A}" destId="{74A6158E-995A-400E-A06C-B84AFD967330}" srcOrd="3" destOrd="0" parTransId="{A81C786B-64E2-4DFE-9918-30CC70D66162}" sibTransId="{74FA3FC4-00D5-435F-ABA6-28B131B1CD20}"/>
    <dgm:cxn modelId="{2BEA6C4A-6891-438B-8ED4-2D5C83F189E2}" type="presParOf" srcId="{2C99D6C1-D3F9-4496-A7F2-39C15DEE3D64}" destId="{910EFB52-F418-48C5-8AFF-B52CB55A4E14}" srcOrd="0" destOrd="0" presId="urn:microsoft.com/office/officeart/2005/8/layout/hList1"/>
    <dgm:cxn modelId="{E4D7B97A-130F-49E6-8544-EA22F5E2257E}" type="presParOf" srcId="{910EFB52-F418-48C5-8AFF-B52CB55A4E14}" destId="{96324074-C694-4F7E-9CA5-26C2783E4BDE}" srcOrd="0" destOrd="0" presId="urn:microsoft.com/office/officeart/2005/8/layout/hList1"/>
    <dgm:cxn modelId="{479CA08C-93D2-4AC0-99B3-E3F48F7470F0}" type="presParOf" srcId="{910EFB52-F418-48C5-8AFF-B52CB55A4E14}" destId="{7B9A7B7E-186E-4836-8F17-930FC547D535}" srcOrd="1" destOrd="0" presId="urn:microsoft.com/office/officeart/2005/8/layout/hList1"/>
    <dgm:cxn modelId="{2FCA6F29-301E-44BE-BAE2-B48AB4651DCA}" type="presParOf" srcId="{2C99D6C1-D3F9-4496-A7F2-39C15DEE3D64}" destId="{1BA841FD-DFAA-40D1-AF55-E8EC2B5E6A72}" srcOrd="1" destOrd="0" presId="urn:microsoft.com/office/officeart/2005/8/layout/hList1"/>
    <dgm:cxn modelId="{F9B68E62-F387-4BE6-BDFE-12D784ABFB4C}" type="presParOf" srcId="{2C99D6C1-D3F9-4496-A7F2-39C15DEE3D64}" destId="{D7A69BFA-8EB8-4655-91C8-277156812BD3}" srcOrd="2" destOrd="0" presId="urn:microsoft.com/office/officeart/2005/8/layout/hList1"/>
    <dgm:cxn modelId="{E938262E-EDCE-41A0-BA19-B7BE9BE31BC9}" type="presParOf" srcId="{D7A69BFA-8EB8-4655-91C8-277156812BD3}" destId="{EC2C39FA-C165-40FC-8F1C-977C9655818C}" srcOrd="0" destOrd="0" presId="urn:microsoft.com/office/officeart/2005/8/layout/hList1"/>
    <dgm:cxn modelId="{5F51685C-D13E-458C-BC96-DEB0D66B0550}" type="presParOf" srcId="{D7A69BFA-8EB8-4655-91C8-277156812BD3}" destId="{755F3EAC-D6B8-4DC9-A7CD-35ABDDDCD3A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48EBC831-0BA3-47B1-A6B8-C9EDCAA91F59}">
      <dgm:prSet phldrT="[Texto]"/>
      <dgm:spPr/>
      <dgm:t>
        <a:bodyPr/>
        <a:lstStyle/>
        <a:p>
          <a:r>
            <a:rPr lang="es-CL" b="1" dirty="0"/>
            <a:t>Establecimiento de estándares técnicos específicos</a:t>
          </a:r>
        </a:p>
      </dgm:t>
    </dgm:pt>
    <dgm:pt modelId="{1906F6D0-E753-4A18-A6A9-6A1CC55D7FF3}" type="parTrans" cxnId="{562E2873-08BF-43C4-9BC3-A1FBB7BE83FF}">
      <dgm:prSet/>
      <dgm:spPr/>
      <dgm:t>
        <a:bodyPr/>
        <a:lstStyle/>
        <a:p>
          <a:endParaRPr lang="es-CL"/>
        </a:p>
      </dgm:t>
    </dgm:pt>
    <dgm:pt modelId="{094CFFE0-E4F0-4D21-9BAD-452308BA7065}" type="sibTrans" cxnId="{562E2873-08BF-43C4-9BC3-A1FBB7BE83FF}">
      <dgm:prSet/>
      <dgm:spPr/>
      <dgm:t>
        <a:bodyPr/>
        <a:lstStyle/>
        <a:p>
          <a:endParaRPr lang="es-CL"/>
        </a:p>
      </dgm:t>
    </dgm:pt>
    <dgm:pt modelId="{07A16C4C-52F9-4318-BCD4-7211D6EF0A93}">
      <dgm:prSet phldrT="[Texto]"/>
      <dgm:spPr/>
      <dgm:t>
        <a:bodyPr/>
        <a:lstStyle/>
        <a:p>
          <a:r>
            <a:rPr lang="es-CL" dirty="0"/>
            <a:t>Aplicación de estándares generales y excepciones</a:t>
          </a:r>
        </a:p>
      </dgm:t>
    </dgm:pt>
    <dgm:pt modelId="{E35DEBFF-35FC-4AD8-845D-05C08F10C606}" type="parTrans" cxnId="{0670E4EF-FACD-4FB3-94BE-2FA120F48E3F}">
      <dgm:prSet/>
      <dgm:spPr/>
      <dgm:t>
        <a:bodyPr/>
        <a:lstStyle/>
        <a:p>
          <a:endParaRPr lang="es-CL"/>
        </a:p>
      </dgm:t>
    </dgm:pt>
    <dgm:pt modelId="{F5C836D1-0C31-425B-A191-36C615951454}" type="sibTrans" cxnId="{0670E4EF-FACD-4FB3-94BE-2FA120F48E3F}">
      <dgm:prSet/>
      <dgm:spPr/>
      <dgm:t>
        <a:bodyPr/>
        <a:lstStyle/>
        <a:p>
          <a:endParaRPr lang="es-CL"/>
        </a:p>
      </dgm:t>
    </dgm:pt>
    <dgm:pt modelId="{E40966F9-501A-4EAD-979B-116405B490F1}">
      <dgm:prSet phldrT="[Texto]"/>
      <dgm:spPr/>
      <dgm:t>
        <a:bodyPr/>
        <a:lstStyle/>
        <a:p>
          <a:r>
            <a:rPr lang="es-CL" dirty="0"/>
            <a:t>Agregación de elementos para sistemas rurales</a:t>
          </a:r>
          <a:endParaRPr lang="es-CL" b="1" dirty="0"/>
        </a:p>
      </dgm:t>
    </dgm:pt>
    <dgm:pt modelId="{86A54E17-EB7C-4EC8-9958-9D5906EAE5CC}" type="parTrans" cxnId="{77C77914-C127-4FA8-A811-540F8CE01FDA}">
      <dgm:prSet/>
      <dgm:spPr/>
      <dgm:t>
        <a:bodyPr/>
        <a:lstStyle/>
        <a:p>
          <a:endParaRPr lang="es-CL"/>
        </a:p>
      </dgm:t>
    </dgm:pt>
    <dgm:pt modelId="{3D952ACA-ABDF-4117-8572-95CCC1897F03}" type="sibTrans" cxnId="{77C77914-C127-4FA8-A811-540F8CE01FDA}">
      <dgm:prSet/>
      <dgm:spPr/>
      <dgm:t>
        <a:bodyPr/>
        <a:lstStyle/>
        <a:p>
          <a:endParaRPr lang="es-CL"/>
        </a:p>
      </dgm:t>
    </dgm:pt>
    <dgm:pt modelId="{A7AA267A-171C-463B-941C-36C1EB1189F0}">
      <dgm:prSet phldrT="[Texto]"/>
      <dgm:spPr/>
      <dgm:t>
        <a:bodyPr/>
        <a:lstStyle/>
        <a:p>
          <a:r>
            <a:rPr lang="es-CL" b="1" dirty="0"/>
            <a:t>Establecimiento de un ente responsable de la operación</a:t>
          </a:r>
        </a:p>
      </dgm:t>
    </dgm:pt>
    <dgm:pt modelId="{0BA9DEED-8BD1-436A-B64F-24A4DE66DB3F}" type="parTrans" cxnId="{87B83EE8-C387-493D-8EA8-571E027240AD}">
      <dgm:prSet/>
      <dgm:spPr/>
      <dgm:t>
        <a:bodyPr/>
        <a:lstStyle/>
        <a:p>
          <a:endParaRPr lang="es-CL"/>
        </a:p>
      </dgm:t>
    </dgm:pt>
    <dgm:pt modelId="{AFAD731D-ACD4-4428-B3F9-6165CA08CB89}" type="sibTrans" cxnId="{87B83EE8-C387-493D-8EA8-571E027240AD}">
      <dgm:prSet/>
      <dgm:spPr/>
      <dgm:t>
        <a:bodyPr/>
        <a:lstStyle/>
        <a:p>
          <a:endParaRPr lang="es-CL"/>
        </a:p>
      </dgm:t>
    </dgm:pt>
    <dgm:pt modelId="{55D93C20-C8B5-4D99-9A3B-27052E7925FA}">
      <dgm:prSet phldrT="[Texto]"/>
      <dgm:spPr/>
      <dgm:t>
        <a:bodyPr/>
        <a:lstStyle/>
        <a:p>
          <a:r>
            <a:rPr lang="es-CL" dirty="0"/>
            <a:t>Dependiendo del tipo de sistema de autogeneración: para sistemas </a:t>
          </a:r>
          <a:r>
            <a:rPr lang="es-CL" b="1" dirty="0"/>
            <a:t>individuales</a:t>
          </a:r>
          <a:r>
            <a:rPr lang="es-CL" dirty="0"/>
            <a:t> el </a:t>
          </a:r>
          <a:r>
            <a:rPr lang="es-CL" b="1" dirty="0"/>
            <a:t>usuario</a:t>
          </a:r>
          <a:r>
            <a:rPr lang="es-CL" dirty="0"/>
            <a:t> y para sistemas de </a:t>
          </a:r>
          <a:r>
            <a:rPr lang="es-CL" b="1" dirty="0"/>
            <a:t>tipo central </a:t>
          </a:r>
          <a:r>
            <a:rPr lang="es-CL" dirty="0"/>
            <a:t>un tercero </a:t>
          </a:r>
          <a:r>
            <a:rPr lang="es-CL" b="1" dirty="0"/>
            <a:t>adjudicatario</a:t>
          </a:r>
          <a:r>
            <a:rPr lang="es-CL" dirty="0"/>
            <a:t> de la licitación</a:t>
          </a:r>
        </a:p>
      </dgm:t>
    </dgm:pt>
    <dgm:pt modelId="{DB957CA8-B95C-4887-9173-013E96F40DCE}" type="parTrans" cxnId="{C49CF7B9-82C2-4B8D-B2F8-B4C27D5387DB}">
      <dgm:prSet/>
      <dgm:spPr/>
      <dgm:t>
        <a:bodyPr/>
        <a:lstStyle/>
        <a:p>
          <a:endParaRPr lang="es-CL"/>
        </a:p>
      </dgm:t>
    </dgm:pt>
    <dgm:pt modelId="{C9C1CC25-C2F2-448D-87F2-45CA7A98131E}" type="sibTrans" cxnId="{C49CF7B9-82C2-4B8D-B2F8-B4C27D5387DB}">
      <dgm:prSet/>
      <dgm:spPr/>
      <dgm:t>
        <a:bodyPr/>
        <a:lstStyle/>
        <a:p>
          <a:endParaRPr lang="es-CL"/>
        </a:p>
      </dgm:t>
    </dgm:pt>
    <dgm:pt modelId="{425BE709-672A-4DCF-BF67-ED0DE61E229D}">
      <dgm:prSet phldrT="[Texto]"/>
      <dgm:spPr/>
      <dgm:t>
        <a:bodyPr/>
        <a:lstStyle/>
        <a:p>
          <a:r>
            <a:rPr lang="es-CL" b="1" dirty="0"/>
            <a:t>Monitoreo, adaptabilidad y actualización de tecnología</a:t>
          </a:r>
        </a:p>
      </dgm:t>
    </dgm:pt>
    <dgm:pt modelId="{E28DBA1B-C2D0-4C29-84D1-622284251D8F}" type="parTrans" cxnId="{2C0604DE-9C4E-490E-9A3F-2B5C3EC3D247}">
      <dgm:prSet/>
      <dgm:spPr/>
      <dgm:t>
        <a:bodyPr/>
        <a:lstStyle/>
        <a:p>
          <a:endParaRPr lang="es-CL"/>
        </a:p>
      </dgm:t>
    </dgm:pt>
    <dgm:pt modelId="{B960F3A7-69D6-4BC8-868E-EA4B5C53867C}" type="sibTrans" cxnId="{2C0604DE-9C4E-490E-9A3F-2B5C3EC3D247}">
      <dgm:prSet/>
      <dgm:spPr/>
      <dgm:t>
        <a:bodyPr/>
        <a:lstStyle/>
        <a:p>
          <a:endParaRPr lang="es-CL"/>
        </a:p>
      </dgm:t>
    </dgm:pt>
    <dgm:pt modelId="{BC20EDC5-3C21-4D58-B0E5-EF5B66ED633C}">
      <dgm:prSet phldrT="[Texto]"/>
      <dgm:spPr/>
      <dgm:t>
        <a:bodyPr/>
        <a:lstStyle/>
        <a:p>
          <a:r>
            <a:rPr lang="es-CL" dirty="0"/>
            <a:t>Fiscalización de parte del </a:t>
          </a:r>
          <a:r>
            <a:rPr lang="es-CL" b="1" dirty="0"/>
            <a:t>municipio</a:t>
          </a:r>
          <a:r>
            <a:rPr lang="es-CL" dirty="0"/>
            <a:t> en sistemas mixtos</a:t>
          </a:r>
          <a:endParaRPr lang="es-CL" b="1" dirty="0"/>
        </a:p>
      </dgm:t>
    </dgm:pt>
    <dgm:pt modelId="{10A56323-ED28-40C5-B5C1-E31BC8C64A66}" type="parTrans" cxnId="{B3B6E2C8-B3B5-44B8-A960-7CC9617E813B}">
      <dgm:prSet/>
      <dgm:spPr/>
      <dgm:t>
        <a:bodyPr/>
        <a:lstStyle/>
        <a:p>
          <a:endParaRPr lang="es-CL"/>
        </a:p>
      </dgm:t>
    </dgm:pt>
    <dgm:pt modelId="{BF693DF5-2F16-46B8-A43C-5D1099A65BF1}" type="sibTrans" cxnId="{B3B6E2C8-B3B5-44B8-A960-7CC9617E813B}">
      <dgm:prSet/>
      <dgm:spPr/>
      <dgm:t>
        <a:bodyPr/>
        <a:lstStyle/>
        <a:p>
          <a:endParaRPr lang="es-CL"/>
        </a:p>
      </dgm:t>
    </dgm:pt>
    <dgm:pt modelId="{36C102CF-F9D0-47A9-9F52-4DE35DCC1C5C}">
      <dgm:prSet phldrT="[Texto]"/>
      <dgm:spPr/>
      <dgm:t>
        <a:bodyPr/>
        <a:lstStyle/>
        <a:p>
          <a:r>
            <a:rPr lang="es-CL" dirty="0"/>
            <a:t>Fiscalización del </a:t>
          </a:r>
          <a:r>
            <a:rPr lang="es-CL" b="1" dirty="0"/>
            <a:t>GORE</a:t>
          </a:r>
          <a:r>
            <a:rPr lang="es-CL" dirty="0"/>
            <a:t> en sistemas operados por empresas privadas</a:t>
          </a:r>
          <a:endParaRPr lang="es-CL" b="1" dirty="0"/>
        </a:p>
      </dgm:t>
    </dgm:pt>
    <dgm:pt modelId="{614D8F92-0D3D-4B3D-A5B2-3B8C595E48EF}" type="parTrans" cxnId="{D99097FF-285B-4F4D-B9CF-BC8C9D336756}">
      <dgm:prSet/>
      <dgm:spPr/>
      <dgm:t>
        <a:bodyPr/>
        <a:lstStyle/>
        <a:p>
          <a:endParaRPr lang="es-CL"/>
        </a:p>
      </dgm:t>
    </dgm:pt>
    <dgm:pt modelId="{A140DBD5-5441-4246-A83B-54A089ACA677}" type="sibTrans" cxnId="{D99097FF-285B-4F4D-B9CF-BC8C9D336756}">
      <dgm:prSet/>
      <dgm:spPr/>
      <dgm:t>
        <a:bodyPr/>
        <a:lstStyle/>
        <a:p>
          <a:endParaRPr lang="es-CL"/>
        </a:p>
      </dgm:t>
    </dgm:pt>
    <dgm:pt modelId="{33780CE9-5124-4FC9-8B30-75637B882705}">
      <dgm:prSet phldrT="[Texto]"/>
      <dgm:spPr/>
      <dgm:t>
        <a:bodyPr/>
        <a:lstStyle/>
        <a:p>
          <a:r>
            <a:rPr lang="es-CL" b="0" dirty="0"/>
            <a:t>Adaptabilidad permanente de las </a:t>
          </a:r>
          <a:r>
            <a:rPr lang="es-CL" b="1" dirty="0"/>
            <a:t>normas técnicas</a:t>
          </a:r>
        </a:p>
      </dgm:t>
    </dgm:pt>
    <dgm:pt modelId="{398CFB34-DDF4-4E15-ACB5-384C461F45C6}" type="parTrans" cxnId="{0931A9FE-5F25-4F32-A564-CA10F3371D59}">
      <dgm:prSet/>
      <dgm:spPr/>
      <dgm:t>
        <a:bodyPr/>
        <a:lstStyle/>
        <a:p>
          <a:endParaRPr lang="es-CL"/>
        </a:p>
      </dgm:t>
    </dgm:pt>
    <dgm:pt modelId="{6217FA55-1286-4282-A3DD-3BAE8A0C3264}" type="sibTrans" cxnId="{0931A9FE-5F25-4F32-A564-CA10F3371D59}">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49AD063-FD37-4560-BDB0-052F4B7C8B78}" type="pres">
      <dgm:prSet presAssocID="{48EBC831-0BA3-47B1-A6B8-C9EDCAA91F59}" presName="compNode" presStyleCnt="0"/>
      <dgm:spPr/>
    </dgm:pt>
    <dgm:pt modelId="{07A6BEB2-A86F-4283-96ED-AED82600343D}" type="pres">
      <dgm:prSet presAssocID="{48EBC831-0BA3-47B1-A6B8-C9EDCAA91F59}" presName="aNode" presStyleLbl="bgShp" presStyleIdx="0" presStyleCnt="3"/>
      <dgm:spPr/>
    </dgm:pt>
    <dgm:pt modelId="{912E5B4B-C321-453A-AEEC-3111EC67859D}" type="pres">
      <dgm:prSet presAssocID="{48EBC831-0BA3-47B1-A6B8-C9EDCAA91F59}" presName="textNode" presStyleLbl="bgShp" presStyleIdx="0" presStyleCnt="3"/>
      <dgm:spPr/>
    </dgm:pt>
    <dgm:pt modelId="{5B451CD7-6ABF-4D12-9E87-53B8DD863DD3}" type="pres">
      <dgm:prSet presAssocID="{48EBC831-0BA3-47B1-A6B8-C9EDCAA91F59}" presName="compChildNode" presStyleCnt="0"/>
      <dgm:spPr/>
    </dgm:pt>
    <dgm:pt modelId="{26300D63-FE36-475E-BE83-585AF8B09E0B}" type="pres">
      <dgm:prSet presAssocID="{48EBC831-0BA3-47B1-A6B8-C9EDCAA91F59}" presName="theInnerList" presStyleCnt="0"/>
      <dgm:spPr/>
    </dgm:pt>
    <dgm:pt modelId="{92B6A440-C507-469E-A2BB-1B18EC79A06D}" type="pres">
      <dgm:prSet presAssocID="{07A16C4C-52F9-4318-BCD4-7211D6EF0A93}" presName="childNode" presStyleLbl="node1" presStyleIdx="0" presStyleCnt="6">
        <dgm:presLayoutVars>
          <dgm:bulletEnabled val="1"/>
        </dgm:presLayoutVars>
      </dgm:prSet>
      <dgm:spPr/>
    </dgm:pt>
    <dgm:pt modelId="{0A4FEAF3-833E-4A95-ABE2-A1652D59997D}" type="pres">
      <dgm:prSet presAssocID="{07A16C4C-52F9-4318-BCD4-7211D6EF0A93}" presName="aSpace2" presStyleCnt="0"/>
      <dgm:spPr/>
    </dgm:pt>
    <dgm:pt modelId="{A1D26F13-2907-4C85-BC0C-8DEAEC59AC45}" type="pres">
      <dgm:prSet presAssocID="{E40966F9-501A-4EAD-979B-116405B490F1}" presName="childNode" presStyleLbl="node1" presStyleIdx="1" presStyleCnt="6">
        <dgm:presLayoutVars>
          <dgm:bulletEnabled val="1"/>
        </dgm:presLayoutVars>
      </dgm:prSet>
      <dgm:spPr/>
    </dgm:pt>
    <dgm:pt modelId="{DC8263C3-AEB1-444B-A5C8-0A2F99DE7619}" type="pres">
      <dgm:prSet presAssocID="{48EBC831-0BA3-47B1-A6B8-C9EDCAA91F59}" presName="aSpace" presStyleCnt="0"/>
      <dgm:spPr/>
    </dgm:pt>
    <dgm:pt modelId="{E145AC97-862E-4DAC-B663-AA54CADDB533}" type="pres">
      <dgm:prSet presAssocID="{A7AA267A-171C-463B-941C-36C1EB1189F0}" presName="compNode" presStyleCnt="0"/>
      <dgm:spPr/>
    </dgm:pt>
    <dgm:pt modelId="{65B45F2C-26B8-4F8C-9572-D5F4F9559B98}" type="pres">
      <dgm:prSet presAssocID="{A7AA267A-171C-463B-941C-36C1EB1189F0}" presName="aNode" presStyleLbl="bgShp" presStyleIdx="1" presStyleCnt="3"/>
      <dgm:spPr/>
    </dgm:pt>
    <dgm:pt modelId="{4CB96D6D-9B21-4D93-BF3A-1B8AFEEDD6D9}" type="pres">
      <dgm:prSet presAssocID="{A7AA267A-171C-463B-941C-36C1EB1189F0}" presName="textNode" presStyleLbl="bgShp" presStyleIdx="1" presStyleCnt="3"/>
      <dgm:spPr/>
    </dgm:pt>
    <dgm:pt modelId="{39A078D3-76FC-436D-98C6-31D3119FB5CB}" type="pres">
      <dgm:prSet presAssocID="{A7AA267A-171C-463B-941C-36C1EB1189F0}" presName="compChildNode" presStyleCnt="0"/>
      <dgm:spPr/>
    </dgm:pt>
    <dgm:pt modelId="{D1DE5695-3F30-4CD0-AF39-EEDF020B0581}" type="pres">
      <dgm:prSet presAssocID="{A7AA267A-171C-463B-941C-36C1EB1189F0}" presName="theInnerList" presStyleCnt="0"/>
      <dgm:spPr/>
    </dgm:pt>
    <dgm:pt modelId="{2BFED49D-8851-485C-937A-2661F05E18F0}" type="pres">
      <dgm:prSet presAssocID="{55D93C20-C8B5-4D99-9A3B-27052E7925FA}" presName="childNode" presStyleLbl="node1" presStyleIdx="2" presStyleCnt="6">
        <dgm:presLayoutVars>
          <dgm:bulletEnabled val="1"/>
        </dgm:presLayoutVars>
      </dgm:prSet>
      <dgm:spPr/>
    </dgm:pt>
    <dgm:pt modelId="{79667D55-B7A1-46A3-9702-EB4B6971EB52}" type="pres">
      <dgm:prSet presAssocID="{A7AA267A-171C-463B-941C-36C1EB1189F0}" presName="aSpace" presStyleCnt="0"/>
      <dgm:spPr/>
    </dgm:pt>
    <dgm:pt modelId="{262BB889-0E79-4585-84EB-C3846BC23232}" type="pres">
      <dgm:prSet presAssocID="{425BE709-672A-4DCF-BF67-ED0DE61E229D}" presName="compNode" presStyleCnt="0"/>
      <dgm:spPr/>
    </dgm:pt>
    <dgm:pt modelId="{46067FBB-2AA9-4335-9807-B59F9A5D7504}" type="pres">
      <dgm:prSet presAssocID="{425BE709-672A-4DCF-BF67-ED0DE61E229D}" presName="aNode" presStyleLbl="bgShp" presStyleIdx="2" presStyleCnt="3"/>
      <dgm:spPr/>
    </dgm:pt>
    <dgm:pt modelId="{4FF233E0-4012-4779-9C44-7BC85C1D1A8C}" type="pres">
      <dgm:prSet presAssocID="{425BE709-672A-4DCF-BF67-ED0DE61E229D}" presName="textNode" presStyleLbl="bgShp" presStyleIdx="2" presStyleCnt="3"/>
      <dgm:spPr/>
    </dgm:pt>
    <dgm:pt modelId="{85DD490E-3AEE-4340-A856-E033CEBC01E8}" type="pres">
      <dgm:prSet presAssocID="{425BE709-672A-4DCF-BF67-ED0DE61E229D}" presName="compChildNode" presStyleCnt="0"/>
      <dgm:spPr/>
    </dgm:pt>
    <dgm:pt modelId="{3E32F22E-33A3-42AB-A751-5EE1AB4C00E1}" type="pres">
      <dgm:prSet presAssocID="{425BE709-672A-4DCF-BF67-ED0DE61E229D}" presName="theInnerList" presStyleCnt="0"/>
      <dgm:spPr/>
    </dgm:pt>
    <dgm:pt modelId="{7BCB387B-949C-4BA2-AA27-0EE24230A212}" type="pres">
      <dgm:prSet presAssocID="{BC20EDC5-3C21-4D58-B0E5-EF5B66ED633C}" presName="childNode" presStyleLbl="node1" presStyleIdx="3" presStyleCnt="6">
        <dgm:presLayoutVars>
          <dgm:bulletEnabled val="1"/>
        </dgm:presLayoutVars>
      </dgm:prSet>
      <dgm:spPr/>
    </dgm:pt>
    <dgm:pt modelId="{710F74FE-9C87-436E-BDE7-0A74FE4DC1C9}" type="pres">
      <dgm:prSet presAssocID="{BC20EDC5-3C21-4D58-B0E5-EF5B66ED633C}" presName="aSpace2" presStyleCnt="0"/>
      <dgm:spPr/>
    </dgm:pt>
    <dgm:pt modelId="{2AD252DA-5C79-4A27-B1FC-1CBD47C16FE4}" type="pres">
      <dgm:prSet presAssocID="{36C102CF-F9D0-47A9-9F52-4DE35DCC1C5C}" presName="childNode" presStyleLbl="node1" presStyleIdx="4" presStyleCnt="6">
        <dgm:presLayoutVars>
          <dgm:bulletEnabled val="1"/>
        </dgm:presLayoutVars>
      </dgm:prSet>
      <dgm:spPr/>
    </dgm:pt>
    <dgm:pt modelId="{989B1F69-180F-48EF-926C-7114ED5C5334}" type="pres">
      <dgm:prSet presAssocID="{36C102CF-F9D0-47A9-9F52-4DE35DCC1C5C}" presName="aSpace2" presStyleCnt="0"/>
      <dgm:spPr/>
    </dgm:pt>
    <dgm:pt modelId="{AB583472-0B81-49A2-9B28-2EB594A433FA}" type="pres">
      <dgm:prSet presAssocID="{33780CE9-5124-4FC9-8B30-75637B882705}" presName="childNode" presStyleLbl="node1" presStyleIdx="5" presStyleCnt="6">
        <dgm:presLayoutVars>
          <dgm:bulletEnabled val="1"/>
        </dgm:presLayoutVars>
      </dgm:prSet>
      <dgm:spPr/>
    </dgm:pt>
  </dgm:ptLst>
  <dgm:cxnLst>
    <dgm:cxn modelId="{5532EB06-E100-4EF0-9C84-A43B14377AF6}" type="presOf" srcId="{E40966F9-501A-4EAD-979B-116405B490F1}" destId="{A1D26F13-2907-4C85-BC0C-8DEAEC59AC45}" srcOrd="0" destOrd="0" presId="urn:microsoft.com/office/officeart/2005/8/layout/lProcess2"/>
    <dgm:cxn modelId="{77C77914-C127-4FA8-A811-540F8CE01FDA}" srcId="{48EBC831-0BA3-47B1-A6B8-C9EDCAA91F59}" destId="{E40966F9-501A-4EAD-979B-116405B490F1}" srcOrd="1" destOrd="0" parTransId="{86A54E17-EB7C-4EC8-9958-9D5906EAE5CC}" sibTransId="{3D952ACA-ABDF-4117-8572-95CCC1897F03}"/>
    <dgm:cxn modelId="{E6A13B31-AB02-48AC-912E-72972E25067F}" type="presOf" srcId="{A7AA267A-171C-463B-941C-36C1EB1189F0}" destId="{4CB96D6D-9B21-4D93-BF3A-1B8AFEEDD6D9}" srcOrd="1" destOrd="0" presId="urn:microsoft.com/office/officeart/2005/8/layout/lProcess2"/>
    <dgm:cxn modelId="{72FF1143-3AA2-47DC-96DA-65882F322A11}" type="presOf" srcId="{BC20EDC5-3C21-4D58-B0E5-EF5B66ED633C}" destId="{7BCB387B-949C-4BA2-AA27-0EE24230A212}" srcOrd="0" destOrd="0" presId="urn:microsoft.com/office/officeart/2005/8/layout/lProcess2"/>
    <dgm:cxn modelId="{562E2873-08BF-43C4-9BC3-A1FBB7BE83FF}" srcId="{B5AFEB01-C0B0-45DE-B610-DF3F07479B73}" destId="{48EBC831-0BA3-47B1-A6B8-C9EDCAA91F59}" srcOrd="0" destOrd="0" parTransId="{1906F6D0-E753-4A18-A6A9-6A1CC55D7FF3}" sibTransId="{094CFFE0-E4F0-4D21-9BAD-452308BA7065}"/>
    <dgm:cxn modelId="{1A853F7D-FEAD-412A-ABE9-4F5DC9AD6401}" type="presOf" srcId="{A7AA267A-171C-463B-941C-36C1EB1189F0}" destId="{65B45F2C-26B8-4F8C-9572-D5F4F9559B98}" srcOrd="0" destOrd="0" presId="urn:microsoft.com/office/officeart/2005/8/layout/lProcess2"/>
    <dgm:cxn modelId="{B875D682-F97F-437B-BACF-CF608F230AB5}" type="presOf" srcId="{425BE709-672A-4DCF-BF67-ED0DE61E229D}" destId="{46067FBB-2AA9-4335-9807-B59F9A5D7504}" srcOrd="0" destOrd="0" presId="urn:microsoft.com/office/officeart/2005/8/layout/lProcess2"/>
    <dgm:cxn modelId="{2130B693-8C81-4AF1-AB13-EC1309FF2153}" type="presOf" srcId="{36C102CF-F9D0-47A9-9F52-4DE35DCC1C5C}" destId="{2AD252DA-5C79-4A27-B1FC-1CBD47C16FE4}" srcOrd="0" destOrd="0" presId="urn:microsoft.com/office/officeart/2005/8/layout/lProcess2"/>
    <dgm:cxn modelId="{74FD8798-2D4B-4AA5-9F4D-CF4715DBAB10}" type="presOf" srcId="{48EBC831-0BA3-47B1-A6B8-C9EDCAA91F59}" destId="{912E5B4B-C321-453A-AEEC-3111EC67859D}" srcOrd="1" destOrd="0" presId="urn:microsoft.com/office/officeart/2005/8/layout/lProcess2"/>
    <dgm:cxn modelId="{5C176A9B-8096-4EE5-AAA1-5BD2F485B48D}" type="presOf" srcId="{55D93C20-C8B5-4D99-9A3B-27052E7925FA}" destId="{2BFED49D-8851-485C-937A-2661F05E18F0}"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85A2D5B7-E45F-48AC-AC4F-56D454E35C9C}" type="presOf" srcId="{07A16C4C-52F9-4318-BCD4-7211D6EF0A93}" destId="{92B6A440-C507-469E-A2BB-1B18EC79A06D}" srcOrd="0" destOrd="0" presId="urn:microsoft.com/office/officeart/2005/8/layout/lProcess2"/>
    <dgm:cxn modelId="{C49CF7B9-82C2-4B8D-B2F8-B4C27D5387DB}" srcId="{A7AA267A-171C-463B-941C-36C1EB1189F0}" destId="{55D93C20-C8B5-4D99-9A3B-27052E7925FA}" srcOrd="0" destOrd="0" parTransId="{DB957CA8-B95C-4887-9173-013E96F40DCE}" sibTransId="{C9C1CC25-C2F2-448D-87F2-45CA7A98131E}"/>
    <dgm:cxn modelId="{B3B6E2C8-B3B5-44B8-A960-7CC9617E813B}" srcId="{425BE709-672A-4DCF-BF67-ED0DE61E229D}" destId="{BC20EDC5-3C21-4D58-B0E5-EF5B66ED633C}" srcOrd="0" destOrd="0" parTransId="{10A56323-ED28-40C5-B5C1-E31BC8C64A66}" sibTransId="{BF693DF5-2F16-46B8-A43C-5D1099A65BF1}"/>
    <dgm:cxn modelId="{03CE2BCC-5DEF-461B-99FD-D4D89A33D85F}" type="presOf" srcId="{48EBC831-0BA3-47B1-A6B8-C9EDCAA91F59}" destId="{07A6BEB2-A86F-4283-96ED-AED82600343D}" srcOrd="0" destOrd="0" presId="urn:microsoft.com/office/officeart/2005/8/layout/lProcess2"/>
    <dgm:cxn modelId="{2C0604DE-9C4E-490E-9A3F-2B5C3EC3D247}" srcId="{B5AFEB01-C0B0-45DE-B610-DF3F07479B73}" destId="{425BE709-672A-4DCF-BF67-ED0DE61E229D}" srcOrd="2" destOrd="0" parTransId="{E28DBA1B-C2D0-4C29-84D1-622284251D8F}" sibTransId="{B960F3A7-69D6-4BC8-868E-EA4B5C53867C}"/>
    <dgm:cxn modelId="{87B83EE8-C387-493D-8EA8-571E027240AD}" srcId="{B5AFEB01-C0B0-45DE-B610-DF3F07479B73}" destId="{A7AA267A-171C-463B-941C-36C1EB1189F0}" srcOrd="1" destOrd="0" parTransId="{0BA9DEED-8BD1-436A-B64F-24A4DE66DB3F}" sibTransId="{AFAD731D-ACD4-4428-B3F9-6165CA08CB89}"/>
    <dgm:cxn modelId="{0670E4EF-FACD-4FB3-94BE-2FA120F48E3F}" srcId="{48EBC831-0BA3-47B1-A6B8-C9EDCAA91F59}" destId="{07A16C4C-52F9-4318-BCD4-7211D6EF0A93}" srcOrd="0" destOrd="0" parTransId="{E35DEBFF-35FC-4AD8-845D-05C08F10C606}" sibTransId="{F5C836D1-0C31-425B-A191-36C615951454}"/>
    <dgm:cxn modelId="{4E4256F4-A233-41D1-879F-906A96C6FD63}" type="presOf" srcId="{33780CE9-5124-4FC9-8B30-75637B882705}" destId="{AB583472-0B81-49A2-9B28-2EB594A433FA}" srcOrd="0" destOrd="0" presId="urn:microsoft.com/office/officeart/2005/8/layout/lProcess2"/>
    <dgm:cxn modelId="{144A90FD-0245-4125-938A-72994753BC42}" type="presOf" srcId="{425BE709-672A-4DCF-BF67-ED0DE61E229D}" destId="{4FF233E0-4012-4779-9C44-7BC85C1D1A8C}" srcOrd="1" destOrd="0" presId="urn:microsoft.com/office/officeart/2005/8/layout/lProcess2"/>
    <dgm:cxn modelId="{0931A9FE-5F25-4F32-A564-CA10F3371D59}" srcId="{425BE709-672A-4DCF-BF67-ED0DE61E229D}" destId="{33780CE9-5124-4FC9-8B30-75637B882705}" srcOrd="2" destOrd="0" parTransId="{398CFB34-DDF4-4E15-ACB5-384C461F45C6}" sibTransId="{6217FA55-1286-4282-A3DD-3BAE8A0C3264}"/>
    <dgm:cxn modelId="{D99097FF-285B-4F4D-B9CF-BC8C9D336756}" srcId="{425BE709-672A-4DCF-BF67-ED0DE61E229D}" destId="{36C102CF-F9D0-47A9-9F52-4DE35DCC1C5C}" srcOrd="1" destOrd="0" parTransId="{614D8F92-0D3D-4B3D-A5B2-3B8C595E48EF}" sibTransId="{A140DBD5-5441-4246-A83B-54A089ACA677}"/>
    <dgm:cxn modelId="{EF96B6E0-5ED6-415F-9997-3B793B079121}" type="presParOf" srcId="{E2D172DA-557D-41E7-882B-C8B657DE5395}" destId="{A49AD063-FD37-4560-BDB0-052F4B7C8B78}" srcOrd="0" destOrd="0" presId="urn:microsoft.com/office/officeart/2005/8/layout/lProcess2"/>
    <dgm:cxn modelId="{D1ABECD6-372F-4889-8592-65B7DDC382A6}" type="presParOf" srcId="{A49AD063-FD37-4560-BDB0-052F4B7C8B78}" destId="{07A6BEB2-A86F-4283-96ED-AED82600343D}" srcOrd="0" destOrd="0" presId="urn:microsoft.com/office/officeart/2005/8/layout/lProcess2"/>
    <dgm:cxn modelId="{2888A460-B90A-48E0-91A8-3FE0F48D76E3}" type="presParOf" srcId="{A49AD063-FD37-4560-BDB0-052F4B7C8B78}" destId="{912E5B4B-C321-453A-AEEC-3111EC67859D}" srcOrd="1" destOrd="0" presId="urn:microsoft.com/office/officeart/2005/8/layout/lProcess2"/>
    <dgm:cxn modelId="{E294F784-FF81-470A-A17B-23F2578098BA}" type="presParOf" srcId="{A49AD063-FD37-4560-BDB0-052F4B7C8B78}" destId="{5B451CD7-6ABF-4D12-9E87-53B8DD863DD3}" srcOrd="2" destOrd="0" presId="urn:microsoft.com/office/officeart/2005/8/layout/lProcess2"/>
    <dgm:cxn modelId="{3ADA0A89-93CB-4BA6-93DF-FF233F58A23D}" type="presParOf" srcId="{5B451CD7-6ABF-4D12-9E87-53B8DD863DD3}" destId="{26300D63-FE36-475E-BE83-585AF8B09E0B}" srcOrd="0" destOrd="0" presId="urn:microsoft.com/office/officeart/2005/8/layout/lProcess2"/>
    <dgm:cxn modelId="{EEB65050-B851-41E1-8B24-5C645DCA21F3}" type="presParOf" srcId="{26300D63-FE36-475E-BE83-585AF8B09E0B}" destId="{92B6A440-C507-469E-A2BB-1B18EC79A06D}" srcOrd="0" destOrd="0" presId="urn:microsoft.com/office/officeart/2005/8/layout/lProcess2"/>
    <dgm:cxn modelId="{B42B147B-F2DF-45CD-96FB-0EE4BE85F373}" type="presParOf" srcId="{26300D63-FE36-475E-BE83-585AF8B09E0B}" destId="{0A4FEAF3-833E-4A95-ABE2-A1652D59997D}" srcOrd="1" destOrd="0" presId="urn:microsoft.com/office/officeart/2005/8/layout/lProcess2"/>
    <dgm:cxn modelId="{172DF7C4-7334-45C5-BC31-D0E104E55198}" type="presParOf" srcId="{26300D63-FE36-475E-BE83-585AF8B09E0B}" destId="{A1D26F13-2907-4C85-BC0C-8DEAEC59AC45}" srcOrd="2" destOrd="0" presId="urn:microsoft.com/office/officeart/2005/8/layout/lProcess2"/>
    <dgm:cxn modelId="{1901CBC3-1D91-489D-962B-EA1577272641}" type="presParOf" srcId="{E2D172DA-557D-41E7-882B-C8B657DE5395}" destId="{DC8263C3-AEB1-444B-A5C8-0A2F99DE7619}" srcOrd="1" destOrd="0" presId="urn:microsoft.com/office/officeart/2005/8/layout/lProcess2"/>
    <dgm:cxn modelId="{244F7062-E8D9-4BC4-92A9-737E7D16F2CC}" type="presParOf" srcId="{E2D172DA-557D-41E7-882B-C8B657DE5395}" destId="{E145AC97-862E-4DAC-B663-AA54CADDB533}" srcOrd="2" destOrd="0" presId="urn:microsoft.com/office/officeart/2005/8/layout/lProcess2"/>
    <dgm:cxn modelId="{A8D6EAFE-A410-495B-949A-8DD8D5EAE885}" type="presParOf" srcId="{E145AC97-862E-4DAC-B663-AA54CADDB533}" destId="{65B45F2C-26B8-4F8C-9572-D5F4F9559B98}" srcOrd="0" destOrd="0" presId="urn:microsoft.com/office/officeart/2005/8/layout/lProcess2"/>
    <dgm:cxn modelId="{E8D07045-137C-4AAD-9866-6293B7EDB305}" type="presParOf" srcId="{E145AC97-862E-4DAC-B663-AA54CADDB533}" destId="{4CB96D6D-9B21-4D93-BF3A-1B8AFEEDD6D9}" srcOrd="1" destOrd="0" presId="urn:microsoft.com/office/officeart/2005/8/layout/lProcess2"/>
    <dgm:cxn modelId="{C8EAE4E3-9AC5-48A7-8C7B-CD55F3ADFC18}" type="presParOf" srcId="{E145AC97-862E-4DAC-B663-AA54CADDB533}" destId="{39A078D3-76FC-436D-98C6-31D3119FB5CB}" srcOrd="2" destOrd="0" presId="urn:microsoft.com/office/officeart/2005/8/layout/lProcess2"/>
    <dgm:cxn modelId="{F58700CF-006F-4D17-9440-77981A897C5A}" type="presParOf" srcId="{39A078D3-76FC-436D-98C6-31D3119FB5CB}" destId="{D1DE5695-3F30-4CD0-AF39-EEDF020B0581}" srcOrd="0" destOrd="0" presId="urn:microsoft.com/office/officeart/2005/8/layout/lProcess2"/>
    <dgm:cxn modelId="{776ECEAF-458B-40BB-A747-67753826CAD8}" type="presParOf" srcId="{D1DE5695-3F30-4CD0-AF39-EEDF020B0581}" destId="{2BFED49D-8851-485C-937A-2661F05E18F0}" srcOrd="0" destOrd="0" presId="urn:microsoft.com/office/officeart/2005/8/layout/lProcess2"/>
    <dgm:cxn modelId="{E81CC98F-9054-4843-A3EB-272114F296A1}" type="presParOf" srcId="{E2D172DA-557D-41E7-882B-C8B657DE5395}" destId="{79667D55-B7A1-46A3-9702-EB4B6971EB52}" srcOrd="3" destOrd="0" presId="urn:microsoft.com/office/officeart/2005/8/layout/lProcess2"/>
    <dgm:cxn modelId="{A0DF8280-3A0B-48B7-89A5-2E5F8CCB0379}" type="presParOf" srcId="{E2D172DA-557D-41E7-882B-C8B657DE5395}" destId="{262BB889-0E79-4585-84EB-C3846BC23232}" srcOrd="4" destOrd="0" presId="urn:microsoft.com/office/officeart/2005/8/layout/lProcess2"/>
    <dgm:cxn modelId="{2028B5AC-8A52-4D00-874D-55F4CFD90A93}" type="presParOf" srcId="{262BB889-0E79-4585-84EB-C3846BC23232}" destId="{46067FBB-2AA9-4335-9807-B59F9A5D7504}" srcOrd="0" destOrd="0" presId="urn:microsoft.com/office/officeart/2005/8/layout/lProcess2"/>
    <dgm:cxn modelId="{1FF2683B-140B-44E8-9C38-2A1B77126A07}" type="presParOf" srcId="{262BB889-0E79-4585-84EB-C3846BC23232}" destId="{4FF233E0-4012-4779-9C44-7BC85C1D1A8C}" srcOrd="1" destOrd="0" presId="urn:microsoft.com/office/officeart/2005/8/layout/lProcess2"/>
    <dgm:cxn modelId="{C7E3611E-DB87-4B16-B158-359D4685A819}" type="presParOf" srcId="{262BB889-0E79-4585-84EB-C3846BC23232}" destId="{85DD490E-3AEE-4340-A856-E033CEBC01E8}" srcOrd="2" destOrd="0" presId="urn:microsoft.com/office/officeart/2005/8/layout/lProcess2"/>
    <dgm:cxn modelId="{A9C2E279-BC22-46C2-8EE1-CBDF6F910157}" type="presParOf" srcId="{85DD490E-3AEE-4340-A856-E033CEBC01E8}" destId="{3E32F22E-33A3-42AB-A751-5EE1AB4C00E1}" srcOrd="0" destOrd="0" presId="urn:microsoft.com/office/officeart/2005/8/layout/lProcess2"/>
    <dgm:cxn modelId="{E1DAB428-9A23-444D-B680-7D783627E00B}" type="presParOf" srcId="{3E32F22E-33A3-42AB-A751-5EE1AB4C00E1}" destId="{7BCB387B-949C-4BA2-AA27-0EE24230A212}" srcOrd="0" destOrd="0" presId="urn:microsoft.com/office/officeart/2005/8/layout/lProcess2"/>
    <dgm:cxn modelId="{4E40A8CF-89D3-481E-B94A-830483113501}" type="presParOf" srcId="{3E32F22E-33A3-42AB-A751-5EE1AB4C00E1}" destId="{710F74FE-9C87-436E-BDE7-0A74FE4DC1C9}" srcOrd="1" destOrd="0" presId="urn:microsoft.com/office/officeart/2005/8/layout/lProcess2"/>
    <dgm:cxn modelId="{DD153F54-A599-4CAF-B4F3-DB84A852ED10}" type="presParOf" srcId="{3E32F22E-33A3-42AB-A751-5EE1AB4C00E1}" destId="{2AD252DA-5C79-4A27-B1FC-1CBD47C16FE4}" srcOrd="2" destOrd="0" presId="urn:microsoft.com/office/officeart/2005/8/layout/lProcess2"/>
    <dgm:cxn modelId="{9E0AC84A-3A27-4A21-BD34-1214E25D1299}" type="presParOf" srcId="{3E32F22E-33A3-42AB-A751-5EE1AB4C00E1}" destId="{989B1F69-180F-48EF-926C-7114ED5C5334}" srcOrd="3" destOrd="0" presId="urn:microsoft.com/office/officeart/2005/8/layout/lProcess2"/>
    <dgm:cxn modelId="{03FD8EEE-BD3B-4FAA-AB23-F58753BB47C4}" type="presParOf" srcId="{3E32F22E-33A3-42AB-A751-5EE1AB4C00E1}" destId="{AB583472-0B81-49A2-9B28-2EB594A433FA}"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1B1D63BD-B6AE-4387-8DD0-47E59F511630}">
      <dgm:prSet phldrT="[Texto]"/>
      <dgm:spPr/>
      <dgm:t>
        <a:bodyPr/>
        <a:lstStyle/>
        <a:p>
          <a:r>
            <a:rPr lang="es-CL" b="1" dirty="0"/>
            <a:t>Sistema de permisos y titularidad de los proyectos</a:t>
          </a:r>
        </a:p>
      </dgm:t>
    </dgm:pt>
    <dgm:pt modelId="{6CB25BC0-F168-4A88-8DDC-BE4A08B1FCCD}" type="parTrans" cxnId="{E524C3A9-64EC-4A83-A6B0-4F6FE29EDDB9}">
      <dgm:prSet/>
      <dgm:spPr/>
      <dgm:t>
        <a:bodyPr/>
        <a:lstStyle/>
        <a:p>
          <a:endParaRPr lang="es-CL"/>
        </a:p>
      </dgm:t>
    </dgm:pt>
    <dgm:pt modelId="{9578E99C-AE12-4C4E-8E2C-7C747BF84A2F}" type="sibTrans" cxnId="{E524C3A9-64EC-4A83-A6B0-4F6FE29EDDB9}">
      <dgm:prSet/>
      <dgm:spPr/>
      <dgm:t>
        <a:bodyPr/>
        <a:lstStyle/>
        <a:p>
          <a:endParaRPr lang="es-CL"/>
        </a:p>
      </dgm:t>
    </dgm:pt>
    <dgm:pt modelId="{CF3F8EAE-9A8C-44D2-917B-87D09C42C380}">
      <dgm:prSet phldrT="[Texto]"/>
      <dgm:spPr/>
      <dgm:t>
        <a:bodyPr/>
        <a:lstStyle/>
        <a:p>
          <a:r>
            <a:rPr lang="es-CL" b="1" dirty="0"/>
            <a:t>Metodologías de tarificación para autogeneración rural</a:t>
          </a:r>
        </a:p>
      </dgm:t>
    </dgm:pt>
    <dgm:pt modelId="{104A5C7D-F2A9-4F79-9533-871BE3FC2D45}" type="parTrans" cxnId="{81F9485D-5E8F-4E08-BD24-692C54DE4385}">
      <dgm:prSet/>
      <dgm:spPr/>
      <dgm:t>
        <a:bodyPr/>
        <a:lstStyle/>
        <a:p>
          <a:endParaRPr lang="es-CL"/>
        </a:p>
      </dgm:t>
    </dgm:pt>
    <dgm:pt modelId="{D2AC5BF9-F27C-4D15-B784-B134F139D4FE}" type="sibTrans" cxnId="{81F9485D-5E8F-4E08-BD24-692C54DE4385}">
      <dgm:prSet/>
      <dgm:spPr/>
      <dgm:t>
        <a:bodyPr/>
        <a:lstStyle/>
        <a:p>
          <a:endParaRPr lang="es-CL"/>
        </a:p>
      </dgm:t>
    </dgm:pt>
    <dgm:pt modelId="{6158B957-30D9-4F0E-AF60-8727722CE6E9}">
      <dgm:prSet phldrT="[Texto]"/>
      <dgm:spPr/>
      <dgm:t>
        <a:bodyPr/>
        <a:lstStyle/>
        <a:p>
          <a:r>
            <a:rPr lang="es-CL" dirty="0"/>
            <a:t>Propiedad inicialmente a cargo del </a:t>
          </a:r>
          <a:r>
            <a:rPr lang="es-CL" b="1" dirty="0"/>
            <a:t>GORE </a:t>
          </a:r>
          <a:r>
            <a:rPr lang="es-CL" dirty="0"/>
            <a:t>como órgano financiador</a:t>
          </a:r>
          <a:endParaRPr lang="es-CL" b="1" dirty="0"/>
        </a:p>
      </dgm:t>
    </dgm:pt>
    <dgm:pt modelId="{8D0BC4BE-EDC5-423C-80DF-A67002676FCD}" type="parTrans" cxnId="{4DC39C29-92BE-48DA-B670-613F3670934E}">
      <dgm:prSet/>
      <dgm:spPr/>
      <dgm:t>
        <a:bodyPr/>
        <a:lstStyle/>
        <a:p>
          <a:endParaRPr lang="es-CL"/>
        </a:p>
      </dgm:t>
    </dgm:pt>
    <dgm:pt modelId="{52E2C13C-D31B-4E83-8BB8-9AD6628F74F2}" type="sibTrans" cxnId="{4DC39C29-92BE-48DA-B670-613F3670934E}">
      <dgm:prSet/>
      <dgm:spPr/>
      <dgm:t>
        <a:bodyPr/>
        <a:lstStyle/>
        <a:p>
          <a:endParaRPr lang="es-CL"/>
        </a:p>
      </dgm:t>
    </dgm:pt>
    <dgm:pt modelId="{52742483-51D6-468B-A791-3D7E05BB5C3F}">
      <dgm:prSet phldrT="[Texto]"/>
      <dgm:spPr/>
      <dgm:t>
        <a:bodyPr/>
        <a:lstStyle/>
        <a:p>
          <a:r>
            <a:rPr lang="es-CL" b="0" dirty="0"/>
            <a:t>Régimen de </a:t>
          </a:r>
          <a:r>
            <a:rPr lang="es-CL" b="1" dirty="0"/>
            <a:t>propiedad a nivel normativo</a:t>
          </a:r>
        </a:p>
      </dgm:t>
    </dgm:pt>
    <dgm:pt modelId="{E84EF6B4-B979-4051-831F-864FA9749D29}" type="parTrans" cxnId="{5F15D4C6-0F1C-47D1-9773-1F58F56DF155}">
      <dgm:prSet/>
      <dgm:spPr/>
      <dgm:t>
        <a:bodyPr/>
        <a:lstStyle/>
        <a:p>
          <a:endParaRPr lang="es-CL"/>
        </a:p>
      </dgm:t>
    </dgm:pt>
    <dgm:pt modelId="{BBF7130E-8272-4E08-A4D0-92A8E432BC4B}" type="sibTrans" cxnId="{5F15D4C6-0F1C-47D1-9773-1F58F56DF155}">
      <dgm:prSet/>
      <dgm:spPr/>
      <dgm:t>
        <a:bodyPr/>
        <a:lstStyle/>
        <a:p>
          <a:endParaRPr lang="es-CL"/>
        </a:p>
      </dgm:t>
    </dgm:pt>
    <dgm:pt modelId="{62D0388D-E5ED-4007-9BB7-BDB5111A5D33}">
      <dgm:prSet phldrT="[Texto]"/>
      <dgm:spPr/>
      <dgm:t>
        <a:bodyPr/>
        <a:lstStyle/>
        <a:p>
          <a:r>
            <a:rPr lang="es-CL" b="0" dirty="0"/>
            <a:t>En sistemas individuales se debería implementar una </a:t>
          </a:r>
          <a:r>
            <a:rPr lang="es-CL" b="1" dirty="0"/>
            <a:t>tarifa fija</a:t>
          </a:r>
        </a:p>
      </dgm:t>
    </dgm:pt>
    <dgm:pt modelId="{A4BEF4E5-4260-4AF4-8996-9F9492799F6B}" type="parTrans" cxnId="{BAEDD1CC-9BB3-45A7-9029-8D6DC1FA4B1D}">
      <dgm:prSet/>
      <dgm:spPr/>
      <dgm:t>
        <a:bodyPr/>
        <a:lstStyle/>
        <a:p>
          <a:endParaRPr lang="es-CL"/>
        </a:p>
      </dgm:t>
    </dgm:pt>
    <dgm:pt modelId="{635C29BE-DBE4-4D08-8623-FAC84BD9AA14}" type="sibTrans" cxnId="{BAEDD1CC-9BB3-45A7-9029-8D6DC1FA4B1D}">
      <dgm:prSet/>
      <dgm:spPr/>
      <dgm:t>
        <a:bodyPr/>
        <a:lstStyle/>
        <a:p>
          <a:endParaRPr lang="es-CL"/>
        </a:p>
      </dgm:t>
    </dgm:pt>
    <dgm:pt modelId="{D63D2F3B-6238-4910-BCB3-01CF765416B1}">
      <dgm:prSet phldrT="[Texto]"/>
      <dgm:spPr/>
      <dgm:t>
        <a:bodyPr/>
        <a:lstStyle/>
        <a:p>
          <a:r>
            <a:rPr lang="es-CL" dirty="0"/>
            <a:t>Tarifa debe cubrir costos de </a:t>
          </a:r>
          <a:r>
            <a:rPr lang="es-CL" b="1" dirty="0"/>
            <a:t>mantenimiento y administración</a:t>
          </a:r>
        </a:p>
      </dgm:t>
    </dgm:pt>
    <dgm:pt modelId="{5169D12A-0CBC-47BE-A86C-8B2A7BCA6ADF}" type="parTrans" cxnId="{40EF1432-1971-44B4-A092-3B528A88E1E6}">
      <dgm:prSet/>
      <dgm:spPr/>
      <dgm:t>
        <a:bodyPr/>
        <a:lstStyle/>
        <a:p>
          <a:endParaRPr lang="es-CL"/>
        </a:p>
      </dgm:t>
    </dgm:pt>
    <dgm:pt modelId="{F6D0FECA-4AF1-4B27-82AF-5F33C4DAB248}" type="sibTrans" cxnId="{40EF1432-1971-44B4-A092-3B528A88E1E6}">
      <dgm:prSet/>
      <dgm:spPr/>
      <dgm:t>
        <a:bodyPr/>
        <a:lstStyle/>
        <a:p>
          <a:endParaRPr lang="es-CL"/>
        </a:p>
      </dgm:t>
    </dgm:pt>
    <dgm:pt modelId="{7901EC91-2297-4AC6-8AE4-3A315DDCC7BD}">
      <dgm:prSet phldrT="[Texto]"/>
      <dgm:spPr/>
      <dgm:t>
        <a:bodyPr/>
        <a:lstStyle/>
        <a:p>
          <a:r>
            <a:rPr lang="es-CL" b="0" dirty="0"/>
            <a:t>Transferencia de la propiedad al </a:t>
          </a:r>
          <a:r>
            <a:rPr lang="es-CL" b="1" dirty="0"/>
            <a:t>municipio</a:t>
          </a:r>
          <a:r>
            <a:rPr lang="es-CL" b="0" dirty="0"/>
            <a:t> luego de un comodato</a:t>
          </a:r>
        </a:p>
      </dgm:t>
    </dgm:pt>
    <dgm:pt modelId="{231BEC7C-83B0-4DA5-A976-A365D5CFA677}" type="parTrans" cxnId="{14A9AF78-E775-4907-8BD4-DCA61CB20819}">
      <dgm:prSet/>
      <dgm:spPr/>
      <dgm:t>
        <a:bodyPr/>
        <a:lstStyle/>
        <a:p>
          <a:endParaRPr lang="es-CL"/>
        </a:p>
      </dgm:t>
    </dgm:pt>
    <dgm:pt modelId="{DAA6EA3B-DDB8-4455-B32D-93E0545F3D55}" type="sibTrans" cxnId="{14A9AF78-E775-4907-8BD4-DCA61CB20819}">
      <dgm:prSet/>
      <dgm:spPr/>
      <dgm:t>
        <a:bodyPr/>
        <a:lstStyle/>
        <a:p>
          <a:endParaRPr lang="es-CL"/>
        </a:p>
      </dgm:t>
    </dgm:pt>
    <dgm:pt modelId="{C6A03B1A-E284-4838-BE12-1632208D25F2}">
      <dgm:prSet phldrT="[Texto]"/>
      <dgm:spPr/>
      <dgm:t>
        <a:bodyPr/>
        <a:lstStyle/>
        <a:p>
          <a:r>
            <a:rPr lang="es-CL" b="1" dirty="0"/>
            <a:t>Institucionalidad dedicada a la electrificación rural</a:t>
          </a:r>
        </a:p>
      </dgm:t>
    </dgm:pt>
    <dgm:pt modelId="{AE082D0D-B184-4551-80FC-24570CBFACD9}" type="sibTrans" cxnId="{4F55120E-1917-47B3-900A-BEC3F94470C0}">
      <dgm:prSet/>
      <dgm:spPr/>
      <dgm:t>
        <a:bodyPr/>
        <a:lstStyle/>
        <a:p>
          <a:endParaRPr lang="es-CL"/>
        </a:p>
      </dgm:t>
    </dgm:pt>
    <dgm:pt modelId="{0F5BC635-ED75-46C7-B154-5B75B8A07D7B}" type="parTrans" cxnId="{4F55120E-1917-47B3-900A-BEC3F94470C0}">
      <dgm:prSet/>
      <dgm:spPr/>
      <dgm:t>
        <a:bodyPr/>
        <a:lstStyle/>
        <a:p>
          <a:endParaRPr lang="es-CL"/>
        </a:p>
      </dgm:t>
    </dgm:pt>
    <dgm:pt modelId="{88FFA947-7FD8-46BA-BF57-8C3B1F6BEDD5}">
      <dgm:prSet phldrT="[Texto]"/>
      <dgm:spPr/>
      <dgm:t>
        <a:bodyPr/>
        <a:lstStyle/>
        <a:p>
          <a:r>
            <a:rPr lang="es-CL" b="0" dirty="0"/>
            <a:t>Debido a la descentralización de la institucionalidad se especifica el </a:t>
          </a:r>
          <a:r>
            <a:rPr lang="es-CL" b="1" dirty="0"/>
            <a:t>rol de cada organismo</a:t>
          </a:r>
        </a:p>
      </dgm:t>
    </dgm:pt>
    <dgm:pt modelId="{5E43FC51-E8D6-4353-9E7D-2544DEBE9A50}" type="parTrans" cxnId="{6104B155-00B0-4D2E-8107-468E44D70757}">
      <dgm:prSet/>
      <dgm:spPr/>
      <dgm:t>
        <a:bodyPr/>
        <a:lstStyle/>
        <a:p>
          <a:endParaRPr lang="es-CL"/>
        </a:p>
      </dgm:t>
    </dgm:pt>
    <dgm:pt modelId="{46C1614C-84F5-49EA-A10C-4D82DA35D295}" type="sibTrans" cxnId="{6104B155-00B0-4D2E-8107-468E44D70757}">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396E654-1786-43DB-A419-E9974BE8D16C}" type="pres">
      <dgm:prSet presAssocID="{1B1D63BD-B6AE-4387-8DD0-47E59F511630}" presName="compNode" presStyleCnt="0"/>
      <dgm:spPr/>
    </dgm:pt>
    <dgm:pt modelId="{C0093F8A-54E1-402E-B179-BA5F6B7A10E9}" type="pres">
      <dgm:prSet presAssocID="{1B1D63BD-B6AE-4387-8DD0-47E59F511630}" presName="aNode" presStyleLbl="bgShp" presStyleIdx="0" presStyleCnt="3"/>
      <dgm:spPr/>
    </dgm:pt>
    <dgm:pt modelId="{F965D993-BFC5-4B34-B5C2-11F53129F8D3}" type="pres">
      <dgm:prSet presAssocID="{1B1D63BD-B6AE-4387-8DD0-47E59F511630}" presName="textNode" presStyleLbl="bgShp" presStyleIdx="0" presStyleCnt="3"/>
      <dgm:spPr/>
    </dgm:pt>
    <dgm:pt modelId="{64E570F5-0788-4B7D-8F9D-7FA23234BF06}" type="pres">
      <dgm:prSet presAssocID="{1B1D63BD-B6AE-4387-8DD0-47E59F511630}" presName="compChildNode" presStyleCnt="0"/>
      <dgm:spPr/>
    </dgm:pt>
    <dgm:pt modelId="{80AB2097-57C1-450F-AE01-482CBF3B3FC6}" type="pres">
      <dgm:prSet presAssocID="{1B1D63BD-B6AE-4387-8DD0-47E59F511630}" presName="theInnerList" presStyleCnt="0"/>
      <dgm:spPr/>
    </dgm:pt>
    <dgm:pt modelId="{81162987-58D1-44A2-85D5-EF5F0FC5C9AB}" type="pres">
      <dgm:prSet presAssocID="{52742483-51D6-468B-A791-3D7E05BB5C3F}" presName="childNode" presStyleLbl="node1" presStyleIdx="0" presStyleCnt="6">
        <dgm:presLayoutVars>
          <dgm:bulletEnabled val="1"/>
        </dgm:presLayoutVars>
      </dgm:prSet>
      <dgm:spPr/>
    </dgm:pt>
    <dgm:pt modelId="{3A114162-9F74-4523-9EDF-CE289C324F72}" type="pres">
      <dgm:prSet presAssocID="{52742483-51D6-468B-A791-3D7E05BB5C3F}" presName="aSpace2" presStyleCnt="0"/>
      <dgm:spPr/>
    </dgm:pt>
    <dgm:pt modelId="{331E720F-A4D9-409C-A2DC-F0C5C7666D5A}" type="pres">
      <dgm:prSet presAssocID="{6158B957-30D9-4F0E-AF60-8727722CE6E9}" presName="childNode" presStyleLbl="node1" presStyleIdx="1" presStyleCnt="6">
        <dgm:presLayoutVars>
          <dgm:bulletEnabled val="1"/>
        </dgm:presLayoutVars>
      </dgm:prSet>
      <dgm:spPr/>
    </dgm:pt>
    <dgm:pt modelId="{7339B100-BB6C-42CE-9887-309A8396E18D}" type="pres">
      <dgm:prSet presAssocID="{6158B957-30D9-4F0E-AF60-8727722CE6E9}" presName="aSpace2" presStyleCnt="0"/>
      <dgm:spPr/>
    </dgm:pt>
    <dgm:pt modelId="{2EFFDD9F-72A4-40E1-AD69-B475A637A7D6}" type="pres">
      <dgm:prSet presAssocID="{7901EC91-2297-4AC6-8AE4-3A315DDCC7BD}" presName="childNode" presStyleLbl="node1" presStyleIdx="2" presStyleCnt="6">
        <dgm:presLayoutVars>
          <dgm:bulletEnabled val="1"/>
        </dgm:presLayoutVars>
      </dgm:prSet>
      <dgm:spPr/>
    </dgm:pt>
    <dgm:pt modelId="{529417B6-5475-48B3-835F-9CFD4F155CE1}" type="pres">
      <dgm:prSet presAssocID="{1B1D63BD-B6AE-4387-8DD0-47E59F511630}" presName="aSpace" presStyleCnt="0"/>
      <dgm:spPr/>
    </dgm:pt>
    <dgm:pt modelId="{E125C0E4-A86E-40AE-BC71-3B3B51656AD7}" type="pres">
      <dgm:prSet presAssocID="{CF3F8EAE-9A8C-44D2-917B-87D09C42C380}" presName="compNode" presStyleCnt="0"/>
      <dgm:spPr/>
    </dgm:pt>
    <dgm:pt modelId="{79452151-6677-4C92-8DB1-3E2FF368F1D0}" type="pres">
      <dgm:prSet presAssocID="{CF3F8EAE-9A8C-44D2-917B-87D09C42C380}" presName="aNode" presStyleLbl="bgShp" presStyleIdx="1" presStyleCnt="3"/>
      <dgm:spPr/>
    </dgm:pt>
    <dgm:pt modelId="{B76A203B-AE4A-43CB-BADD-2F77A2CD2972}" type="pres">
      <dgm:prSet presAssocID="{CF3F8EAE-9A8C-44D2-917B-87D09C42C380}" presName="textNode" presStyleLbl="bgShp" presStyleIdx="1" presStyleCnt="3"/>
      <dgm:spPr/>
    </dgm:pt>
    <dgm:pt modelId="{5A0C4977-E79D-4E4C-B2B7-343225BE478A}" type="pres">
      <dgm:prSet presAssocID="{CF3F8EAE-9A8C-44D2-917B-87D09C42C380}" presName="compChildNode" presStyleCnt="0"/>
      <dgm:spPr/>
    </dgm:pt>
    <dgm:pt modelId="{22497B37-5DCD-43EF-80AA-AABFD0CF8BDF}" type="pres">
      <dgm:prSet presAssocID="{CF3F8EAE-9A8C-44D2-917B-87D09C42C380}" presName="theInnerList" presStyleCnt="0"/>
      <dgm:spPr/>
    </dgm:pt>
    <dgm:pt modelId="{0FBA6548-1CC7-4B17-86EB-0A4E6E217E97}" type="pres">
      <dgm:prSet presAssocID="{D63D2F3B-6238-4910-BCB3-01CF765416B1}" presName="childNode" presStyleLbl="node1" presStyleIdx="3" presStyleCnt="6">
        <dgm:presLayoutVars>
          <dgm:bulletEnabled val="1"/>
        </dgm:presLayoutVars>
      </dgm:prSet>
      <dgm:spPr/>
    </dgm:pt>
    <dgm:pt modelId="{5A4FAE12-59BF-458C-8E98-1EC2F60CE091}" type="pres">
      <dgm:prSet presAssocID="{D63D2F3B-6238-4910-BCB3-01CF765416B1}" presName="aSpace2" presStyleCnt="0"/>
      <dgm:spPr/>
    </dgm:pt>
    <dgm:pt modelId="{80B5F99E-09C9-4EFB-A47D-FAA51A66FC24}" type="pres">
      <dgm:prSet presAssocID="{62D0388D-E5ED-4007-9BB7-BDB5111A5D33}" presName="childNode" presStyleLbl="node1" presStyleIdx="4" presStyleCnt="6">
        <dgm:presLayoutVars>
          <dgm:bulletEnabled val="1"/>
        </dgm:presLayoutVars>
      </dgm:prSet>
      <dgm:spPr/>
    </dgm:pt>
    <dgm:pt modelId="{601DA911-B0B5-4F4D-A025-C9CFB675323C}" type="pres">
      <dgm:prSet presAssocID="{CF3F8EAE-9A8C-44D2-917B-87D09C42C380}" presName="aSpace" presStyleCnt="0"/>
      <dgm:spPr/>
    </dgm:pt>
    <dgm:pt modelId="{22E036D1-1FD6-4825-A893-56C572A13E89}" type="pres">
      <dgm:prSet presAssocID="{C6A03B1A-E284-4838-BE12-1632208D25F2}" presName="compNode" presStyleCnt="0"/>
      <dgm:spPr/>
    </dgm:pt>
    <dgm:pt modelId="{3EED0560-3B4E-47AD-9AF4-2F767B7A1DB8}" type="pres">
      <dgm:prSet presAssocID="{C6A03B1A-E284-4838-BE12-1632208D25F2}" presName="aNode" presStyleLbl="bgShp" presStyleIdx="2" presStyleCnt="3"/>
      <dgm:spPr/>
    </dgm:pt>
    <dgm:pt modelId="{A3F3A9C3-10FC-4167-99D8-BD4C5479398B}" type="pres">
      <dgm:prSet presAssocID="{C6A03B1A-E284-4838-BE12-1632208D25F2}" presName="textNode" presStyleLbl="bgShp" presStyleIdx="2" presStyleCnt="3"/>
      <dgm:spPr/>
    </dgm:pt>
    <dgm:pt modelId="{1E44E543-86BF-4B5C-88FE-970A69D47A45}" type="pres">
      <dgm:prSet presAssocID="{C6A03B1A-E284-4838-BE12-1632208D25F2}" presName="compChildNode" presStyleCnt="0"/>
      <dgm:spPr/>
    </dgm:pt>
    <dgm:pt modelId="{1558A332-E2B2-4782-AB6E-8BA00C87B035}" type="pres">
      <dgm:prSet presAssocID="{C6A03B1A-E284-4838-BE12-1632208D25F2}" presName="theInnerList" presStyleCnt="0"/>
      <dgm:spPr/>
    </dgm:pt>
    <dgm:pt modelId="{C1B13222-1FB0-43B8-9A9B-13A8790375F6}" type="pres">
      <dgm:prSet presAssocID="{88FFA947-7FD8-46BA-BF57-8C3B1F6BEDD5}" presName="childNode" presStyleLbl="node1" presStyleIdx="5" presStyleCnt="6">
        <dgm:presLayoutVars>
          <dgm:bulletEnabled val="1"/>
        </dgm:presLayoutVars>
      </dgm:prSet>
      <dgm:spPr/>
    </dgm:pt>
  </dgm:ptLst>
  <dgm:cxnLst>
    <dgm:cxn modelId="{4F55120E-1917-47B3-900A-BEC3F94470C0}" srcId="{B5AFEB01-C0B0-45DE-B610-DF3F07479B73}" destId="{C6A03B1A-E284-4838-BE12-1632208D25F2}" srcOrd="2" destOrd="0" parTransId="{0F5BC635-ED75-46C7-B154-5B75B8A07D7B}" sibTransId="{AE082D0D-B184-4551-80FC-24570CBFACD9}"/>
    <dgm:cxn modelId="{F3375214-7AC1-41CF-ADCE-21BD0F1BEF32}" type="presOf" srcId="{CF3F8EAE-9A8C-44D2-917B-87D09C42C380}" destId="{B76A203B-AE4A-43CB-BADD-2F77A2CD2972}" srcOrd="1" destOrd="0" presId="urn:microsoft.com/office/officeart/2005/8/layout/lProcess2"/>
    <dgm:cxn modelId="{4DC39C29-92BE-48DA-B670-613F3670934E}" srcId="{1B1D63BD-B6AE-4387-8DD0-47E59F511630}" destId="{6158B957-30D9-4F0E-AF60-8727722CE6E9}" srcOrd="1" destOrd="0" parTransId="{8D0BC4BE-EDC5-423C-80DF-A67002676FCD}" sibTransId="{52E2C13C-D31B-4E83-8BB8-9AD6628F74F2}"/>
    <dgm:cxn modelId="{40EF1432-1971-44B4-A092-3B528A88E1E6}" srcId="{CF3F8EAE-9A8C-44D2-917B-87D09C42C380}" destId="{D63D2F3B-6238-4910-BCB3-01CF765416B1}" srcOrd="0" destOrd="0" parTransId="{5169D12A-0CBC-47BE-A86C-8B2A7BCA6ADF}" sibTransId="{F6D0FECA-4AF1-4B27-82AF-5F33C4DAB248}"/>
    <dgm:cxn modelId="{81F9485D-5E8F-4E08-BD24-692C54DE4385}" srcId="{B5AFEB01-C0B0-45DE-B610-DF3F07479B73}" destId="{CF3F8EAE-9A8C-44D2-917B-87D09C42C380}" srcOrd="1" destOrd="0" parTransId="{104A5C7D-F2A9-4F79-9533-871BE3FC2D45}" sibTransId="{D2AC5BF9-F27C-4D15-B784-B134F139D4FE}"/>
    <dgm:cxn modelId="{03DECC65-6793-4BCB-B0AD-924820B5421B}" type="presOf" srcId="{7901EC91-2297-4AC6-8AE4-3A315DDCC7BD}" destId="{2EFFDD9F-72A4-40E1-AD69-B475A637A7D6}" srcOrd="0" destOrd="0" presId="urn:microsoft.com/office/officeart/2005/8/layout/lProcess2"/>
    <dgm:cxn modelId="{6104B155-00B0-4D2E-8107-468E44D70757}" srcId="{C6A03B1A-E284-4838-BE12-1632208D25F2}" destId="{88FFA947-7FD8-46BA-BF57-8C3B1F6BEDD5}" srcOrd="0" destOrd="0" parTransId="{5E43FC51-E8D6-4353-9E7D-2544DEBE9A50}" sibTransId="{46C1614C-84F5-49EA-A10C-4D82DA35D295}"/>
    <dgm:cxn modelId="{22C84B58-133B-4144-B929-8F92EEA48707}" type="presOf" srcId="{88FFA947-7FD8-46BA-BF57-8C3B1F6BEDD5}" destId="{C1B13222-1FB0-43B8-9A9B-13A8790375F6}" srcOrd="0" destOrd="0" presId="urn:microsoft.com/office/officeart/2005/8/layout/lProcess2"/>
    <dgm:cxn modelId="{14A9AF78-E775-4907-8BD4-DCA61CB20819}" srcId="{1B1D63BD-B6AE-4387-8DD0-47E59F511630}" destId="{7901EC91-2297-4AC6-8AE4-3A315DDCC7BD}" srcOrd="2" destOrd="0" parTransId="{231BEC7C-83B0-4DA5-A976-A365D5CFA677}" sibTransId="{DAA6EA3B-DDB8-4455-B32D-93E0545F3D55}"/>
    <dgm:cxn modelId="{CC6A3E5A-5A2C-4A97-A4BA-7BEDDDA4C4B8}" type="presOf" srcId="{CF3F8EAE-9A8C-44D2-917B-87D09C42C380}" destId="{79452151-6677-4C92-8DB1-3E2FF368F1D0}" srcOrd="0" destOrd="0" presId="urn:microsoft.com/office/officeart/2005/8/layout/lProcess2"/>
    <dgm:cxn modelId="{80228081-1971-41F0-8056-A256DBE6DD82}" type="presOf" srcId="{D63D2F3B-6238-4910-BCB3-01CF765416B1}" destId="{0FBA6548-1CC7-4B17-86EB-0A4E6E217E97}" srcOrd="0" destOrd="0" presId="urn:microsoft.com/office/officeart/2005/8/layout/lProcess2"/>
    <dgm:cxn modelId="{8C0B1E83-C317-4B0B-B61A-DDB744E5B6DC}" type="presOf" srcId="{6158B957-30D9-4F0E-AF60-8727722CE6E9}" destId="{331E720F-A4D9-409C-A2DC-F0C5C7666D5A}"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E524C3A9-64EC-4A83-A6B0-4F6FE29EDDB9}" srcId="{B5AFEB01-C0B0-45DE-B610-DF3F07479B73}" destId="{1B1D63BD-B6AE-4387-8DD0-47E59F511630}" srcOrd="0" destOrd="0" parTransId="{6CB25BC0-F168-4A88-8DDC-BE4A08B1FCCD}" sibTransId="{9578E99C-AE12-4C4E-8E2C-7C747BF84A2F}"/>
    <dgm:cxn modelId="{ED4FE0BD-0F55-4296-A657-8962E4D52EE2}" type="presOf" srcId="{62D0388D-E5ED-4007-9BB7-BDB5111A5D33}" destId="{80B5F99E-09C9-4EFB-A47D-FAA51A66FC24}" srcOrd="0" destOrd="0" presId="urn:microsoft.com/office/officeart/2005/8/layout/lProcess2"/>
    <dgm:cxn modelId="{5BFF1CC6-7C3F-436E-A6D7-95F13EBC58A0}" type="presOf" srcId="{1B1D63BD-B6AE-4387-8DD0-47E59F511630}" destId="{C0093F8A-54E1-402E-B179-BA5F6B7A10E9}" srcOrd="0" destOrd="0" presId="urn:microsoft.com/office/officeart/2005/8/layout/lProcess2"/>
    <dgm:cxn modelId="{5F15D4C6-0F1C-47D1-9773-1F58F56DF155}" srcId="{1B1D63BD-B6AE-4387-8DD0-47E59F511630}" destId="{52742483-51D6-468B-A791-3D7E05BB5C3F}" srcOrd="0" destOrd="0" parTransId="{E84EF6B4-B979-4051-831F-864FA9749D29}" sibTransId="{BBF7130E-8272-4E08-A4D0-92A8E432BC4B}"/>
    <dgm:cxn modelId="{4C1A7DCA-3AF5-47BD-86A2-1EC0E4A8B6B5}" type="presOf" srcId="{C6A03B1A-E284-4838-BE12-1632208D25F2}" destId="{A3F3A9C3-10FC-4167-99D8-BD4C5479398B}" srcOrd="1" destOrd="0" presId="urn:microsoft.com/office/officeart/2005/8/layout/lProcess2"/>
    <dgm:cxn modelId="{BAEDD1CC-9BB3-45A7-9029-8D6DC1FA4B1D}" srcId="{CF3F8EAE-9A8C-44D2-917B-87D09C42C380}" destId="{62D0388D-E5ED-4007-9BB7-BDB5111A5D33}" srcOrd="1" destOrd="0" parTransId="{A4BEF4E5-4260-4AF4-8996-9F9492799F6B}" sibTransId="{635C29BE-DBE4-4D08-8623-FAC84BD9AA14}"/>
    <dgm:cxn modelId="{1F6401D9-9644-4555-920D-CA0A74FC721F}" type="presOf" srcId="{C6A03B1A-E284-4838-BE12-1632208D25F2}" destId="{3EED0560-3B4E-47AD-9AF4-2F767B7A1DB8}" srcOrd="0" destOrd="0" presId="urn:microsoft.com/office/officeart/2005/8/layout/lProcess2"/>
    <dgm:cxn modelId="{F4DBF1E4-760F-437F-A52D-38733B1365C5}" type="presOf" srcId="{1B1D63BD-B6AE-4387-8DD0-47E59F511630}" destId="{F965D993-BFC5-4B34-B5C2-11F53129F8D3}" srcOrd="1" destOrd="0" presId="urn:microsoft.com/office/officeart/2005/8/layout/lProcess2"/>
    <dgm:cxn modelId="{7BC60FF8-9876-4A5E-A3A0-08E5ABBE33CA}" type="presOf" srcId="{52742483-51D6-468B-A791-3D7E05BB5C3F}" destId="{81162987-58D1-44A2-85D5-EF5F0FC5C9AB}" srcOrd="0" destOrd="0" presId="urn:microsoft.com/office/officeart/2005/8/layout/lProcess2"/>
    <dgm:cxn modelId="{E8E96CBE-9998-4C1C-9545-B55F0B1A0724}" type="presParOf" srcId="{E2D172DA-557D-41E7-882B-C8B657DE5395}" destId="{A396E654-1786-43DB-A419-E9974BE8D16C}" srcOrd="0" destOrd="0" presId="urn:microsoft.com/office/officeart/2005/8/layout/lProcess2"/>
    <dgm:cxn modelId="{90B77219-61A0-4B30-8EF5-14578CE8025C}" type="presParOf" srcId="{A396E654-1786-43DB-A419-E9974BE8D16C}" destId="{C0093F8A-54E1-402E-B179-BA5F6B7A10E9}" srcOrd="0" destOrd="0" presId="urn:microsoft.com/office/officeart/2005/8/layout/lProcess2"/>
    <dgm:cxn modelId="{B740E483-6C06-4534-AC6A-233D9B198A48}" type="presParOf" srcId="{A396E654-1786-43DB-A419-E9974BE8D16C}" destId="{F965D993-BFC5-4B34-B5C2-11F53129F8D3}" srcOrd="1" destOrd="0" presId="urn:microsoft.com/office/officeart/2005/8/layout/lProcess2"/>
    <dgm:cxn modelId="{F6768C69-A6AC-46BB-8621-9DC1EEE552A7}" type="presParOf" srcId="{A396E654-1786-43DB-A419-E9974BE8D16C}" destId="{64E570F5-0788-4B7D-8F9D-7FA23234BF06}" srcOrd="2" destOrd="0" presId="urn:microsoft.com/office/officeart/2005/8/layout/lProcess2"/>
    <dgm:cxn modelId="{418C8689-BD6A-4689-9B10-E2B238390C88}" type="presParOf" srcId="{64E570F5-0788-4B7D-8F9D-7FA23234BF06}" destId="{80AB2097-57C1-450F-AE01-482CBF3B3FC6}" srcOrd="0" destOrd="0" presId="urn:microsoft.com/office/officeart/2005/8/layout/lProcess2"/>
    <dgm:cxn modelId="{1CF662D4-0C4B-488F-B922-8A12AAABD0AB}" type="presParOf" srcId="{80AB2097-57C1-450F-AE01-482CBF3B3FC6}" destId="{81162987-58D1-44A2-85D5-EF5F0FC5C9AB}" srcOrd="0" destOrd="0" presId="urn:microsoft.com/office/officeart/2005/8/layout/lProcess2"/>
    <dgm:cxn modelId="{86E6A85B-CCEB-4978-83F3-73B6FF4F94EE}" type="presParOf" srcId="{80AB2097-57C1-450F-AE01-482CBF3B3FC6}" destId="{3A114162-9F74-4523-9EDF-CE289C324F72}" srcOrd="1" destOrd="0" presId="urn:microsoft.com/office/officeart/2005/8/layout/lProcess2"/>
    <dgm:cxn modelId="{05FB83BD-4610-42DD-A04E-BFAC2D5EBE5E}" type="presParOf" srcId="{80AB2097-57C1-450F-AE01-482CBF3B3FC6}" destId="{331E720F-A4D9-409C-A2DC-F0C5C7666D5A}" srcOrd="2" destOrd="0" presId="urn:microsoft.com/office/officeart/2005/8/layout/lProcess2"/>
    <dgm:cxn modelId="{FC763A61-517C-40BE-AF81-CDDDF6DD7D43}" type="presParOf" srcId="{80AB2097-57C1-450F-AE01-482CBF3B3FC6}" destId="{7339B100-BB6C-42CE-9887-309A8396E18D}" srcOrd="3" destOrd="0" presId="urn:microsoft.com/office/officeart/2005/8/layout/lProcess2"/>
    <dgm:cxn modelId="{B3159B2D-7C89-4580-9F4F-ADD2459F06AD}" type="presParOf" srcId="{80AB2097-57C1-450F-AE01-482CBF3B3FC6}" destId="{2EFFDD9F-72A4-40E1-AD69-B475A637A7D6}" srcOrd="4" destOrd="0" presId="urn:microsoft.com/office/officeart/2005/8/layout/lProcess2"/>
    <dgm:cxn modelId="{AAE0EAE9-EDCB-4E7E-95B4-A1CE07B08647}" type="presParOf" srcId="{E2D172DA-557D-41E7-882B-C8B657DE5395}" destId="{529417B6-5475-48B3-835F-9CFD4F155CE1}" srcOrd="1" destOrd="0" presId="urn:microsoft.com/office/officeart/2005/8/layout/lProcess2"/>
    <dgm:cxn modelId="{D7DBD34A-6607-4B75-8BA8-7C8A0C0DA0FA}" type="presParOf" srcId="{E2D172DA-557D-41E7-882B-C8B657DE5395}" destId="{E125C0E4-A86E-40AE-BC71-3B3B51656AD7}" srcOrd="2" destOrd="0" presId="urn:microsoft.com/office/officeart/2005/8/layout/lProcess2"/>
    <dgm:cxn modelId="{BB8C7AD9-CB0F-42D2-8DBD-02D5165E9764}" type="presParOf" srcId="{E125C0E4-A86E-40AE-BC71-3B3B51656AD7}" destId="{79452151-6677-4C92-8DB1-3E2FF368F1D0}" srcOrd="0" destOrd="0" presId="urn:microsoft.com/office/officeart/2005/8/layout/lProcess2"/>
    <dgm:cxn modelId="{CDB2EA9B-C83E-4CAF-A6AF-AEB78538CCCD}" type="presParOf" srcId="{E125C0E4-A86E-40AE-BC71-3B3B51656AD7}" destId="{B76A203B-AE4A-43CB-BADD-2F77A2CD2972}" srcOrd="1" destOrd="0" presId="urn:microsoft.com/office/officeart/2005/8/layout/lProcess2"/>
    <dgm:cxn modelId="{586C3586-2FEF-4178-8ED8-36ED7301E0B0}" type="presParOf" srcId="{E125C0E4-A86E-40AE-BC71-3B3B51656AD7}" destId="{5A0C4977-E79D-4E4C-B2B7-343225BE478A}" srcOrd="2" destOrd="0" presId="urn:microsoft.com/office/officeart/2005/8/layout/lProcess2"/>
    <dgm:cxn modelId="{EF3D417C-6C17-4716-9C67-83433D873578}" type="presParOf" srcId="{5A0C4977-E79D-4E4C-B2B7-343225BE478A}" destId="{22497B37-5DCD-43EF-80AA-AABFD0CF8BDF}" srcOrd="0" destOrd="0" presId="urn:microsoft.com/office/officeart/2005/8/layout/lProcess2"/>
    <dgm:cxn modelId="{5FDC1DE2-913C-4B69-8293-A6D2F38F3AEB}" type="presParOf" srcId="{22497B37-5DCD-43EF-80AA-AABFD0CF8BDF}" destId="{0FBA6548-1CC7-4B17-86EB-0A4E6E217E97}" srcOrd="0" destOrd="0" presId="urn:microsoft.com/office/officeart/2005/8/layout/lProcess2"/>
    <dgm:cxn modelId="{F19CA951-3398-45FC-BC72-7997FC9B62B6}" type="presParOf" srcId="{22497B37-5DCD-43EF-80AA-AABFD0CF8BDF}" destId="{5A4FAE12-59BF-458C-8E98-1EC2F60CE091}" srcOrd="1" destOrd="0" presId="urn:microsoft.com/office/officeart/2005/8/layout/lProcess2"/>
    <dgm:cxn modelId="{7AC9650D-AD1E-49D1-A6A3-4F4BACE59133}" type="presParOf" srcId="{22497B37-5DCD-43EF-80AA-AABFD0CF8BDF}" destId="{80B5F99E-09C9-4EFB-A47D-FAA51A66FC24}" srcOrd="2" destOrd="0" presId="urn:microsoft.com/office/officeart/2005/8/layout/lProcess2"/>
    <dgm:cxn modelId="{833A3523-4AA1-44A3-9CB5-E10B766D441A}" type="presParOf" srcId="{E2D172DA-557D-41E7-882B-C8B657DE5395}" destId="{601DA911-B0B5-4F4D-A025-C9CFB675323C}" srcOrd="3" destOrd="0" presId="urn:microsoft.com/office/officeart/2005/8/layout/lProcess2"/>
    <dgm:cxn modelId="{380C044A-073E-4D63-BB0E-C36AC50D1752}" type="presParOf" srcId="{E2D172DA-557D-41E7-882B-C8B657DE5395}" destId="{22E036D1-1FD6-4825-A893-56C572A13E89}" srcOrd="4" destOrd="0" presId="urn:microsoft.com/office/officeart/2005/8/layout/lProcess2"/>
    <dgm:cxn modelId="{FC75CB81-648C-4BEA-B355-301FE3FC3273}" type="presParOf" srcId="{22E036D1-1FD6-4825-A893-56C572A13E89}" destId="{3EED0560-3B4E-47AD-9AF4-2F767B7A1DB8}" srcOrd="0" destOrd="0" presId="urn:microsoft.com/office/officeart/2005/8/layout/lProcess2"/>
    <dgm:cxn modelId="{A85E9ED0-55E4-4AFB-B52B-D6A40A52A540}" type="presParOf" srcId="{22E036D1-1FD6-4825-A893-56C572A13E89}" destId="{A3F3A9C3-10FC-4167-99D8-BD4C5479398B}" srcOrd="1" destOrd="0" presId="urn:microsoft.com/office/officeart/2005/8/layout/lProcess2"/>
    <dgm:cxn modelId="{38D0D42D-6067-4D46-B4FD-A913E513B95E}" type="presParOf" srcId="{22E036D1-1FD6-4825-A893-56C572A13E89}" destId="{1E44E543-86BF-4B5C-88FE-970A69D47A45}" srcOrd="2" destOrd="0" presId="urn:microsoft.com/office/officeart/2005/8/layout/lProcess2"/>
    <dgm:cxn modelId="{505B1372-7339-4CA3-8597-F452709DBF27}" type="presParOf" srcId="{1E44E543-86BF-4B5C-88FE-970A69D47A45}" destId="{1558A332-E2B2-4782-AB6E-8BA00C87B035}" srcOrd="0" destOrd="0" presId="urn:microsoft.com/office/officeart/2005/8/layout/lProcess2"/>
    <dgm:cxn modelId="{E7EC64C8-FDB6-4CDB-AC45-5760A9D8D3A9}" type="presParOf" srcId="{1558A332-E2B2-4782-AB6E-8BA00C87B035}" destId="{C1B13222-1FB0-43B8-9A9B-13A8790375F6}"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1B1D63BD-B6AE-4387-8DD0-47E59F511630}">
      <dgm:prSet phldrT="[Texto]"/>
      <dgm:spPr/>
      <dgm:t>
        <a:bodyPr/>
        <a:lstStyle/>
        <a:p>
          <a:r>
            <a:rPr lang="es-CL" b="1" dirty="0"/>
            <a:t>Precios asequibles acorde a la realidad de beneficiarios</a:t>
          </a:r>
        </a:p>
      </dgm:t>
    </dgm:pt>
    <dgm:pt modelId="{6CB25BC0-F168-4A88-8DDC-BE4A08B1FCCD}" type="parTrans" cxnId="{E524C3A9-64EC-4A83-A6B0-4F6FE29EDDB9}">
      <dgm:prSet/>
      <dgm:spPr/>
      <dgm:t>
        <a:bodyPr/>
        <a:lstStyle/>
        <a:p>
          <a:endParaRPr lang="es-CL"/>
        </a:p>
      </dgm:t>
    </dgm:pt>
    <dgm:pt modelId="{9578E99C-AE12-4C4E-8E2C-7C747BF84A2F}" type="sibTrans" cxnId="{E524C3A9-64EC-4A83-A6B0-4F6FE29EDDB9}">
      <dgm:prSet/>
      <dgm:spPr/>
      <dgm:t>
        <a:bodyPr/>
        <a:lstStyle/>
        <a:p>
          <a:endParaRPr lang="es-CL"/>
        </a:p>
      </dgm:t>
    </dgm:pt>
    <dgm:pt modelId="{CF3F8EAE-9A8C-44D2-917B-87D09C42C380}">
      <dgm:prSet phldrT="[Texto]"/>
      <dgm:spPr/>
      <dgm:t>
        <a:bodyPr/>
        <a:lstStyle/>
        <a:p>
          <a:r>
            <a:rPr lang="es-CL" b="1" dirty="0"/>
            <a:t>Concientización de parte de la comunidad respecto al pago de la tarifa</a:t>
          </a:r>
        </a:p>
      </dgm:t>
    </dgm:pt>
    <dgm:pt modelId="{104A5C7D-F2A9-4F79-9533-871BE3FC2D45}" type="parTrans" cxnId="{81F9485D-5E8F-4E08-BD24-692C54DE4385}">
      <dgm:prSet/>
      <dgm:spPr/>
      <dgm:t>
        <a:bodyPr/>
        <a:lstStyle/>
        <a:p>
          <a:endParaRPr lang="es-CL"/>
        </a:p>
      </dgm:t>
    </dgm:pt>
    <dgm:pt modelId="{D2AC5BF9-F27C-4D15-B784-B134F139D4FE}" type="sibTrans" cxnId="{81F9485D-5E8F-4E08-BD24-692C54DE4385}">
      <dgm:prSet/>
      <dgm:spPr/>
      <dgm:t>
        <a:bodyPr/>
        <a:lstStyle/>
        <a:p>
          <a:endParaRPr lang="es-CL"/>
        </a:p>
      </dgm:t>
    </dgm:pt>
    <dgm:pt modelId="{6158B957-30D9-4F0E-AF60-8727722CE6E9}">
      <dgm:prSet phldrT="[Texto]"/>
      <dgm:spPr/>
      <dgm:t>
        <a:bodyPr/>
        <a:lstStyle/>
        <a:p>
          <a:r>
            <a:rPr lang="es-CL" dirty="0"/>
            <a:t>Actualmente la tarifa se elabora con foco en costear </a:t>
          </a:r>
          <a:r>
            <a:rPr lang="es-CL" b="1" dirty="0"/>
            <a:t>mantenciones y reinversión</a:t>
          </a:r>
        </a:p>
      </dgm:t>
    </dgm:pt>
    <dgm:pt modelId="{8D0BC4BE-EDC5-423C-80DF-A67002676FCD}" type="parTrans" cxnId="{4DC39C29-92BE-48DA-B670-613F3670934E}">
      <dgm:prSet/>
      <dgm:spPr/>
      <dgm:t>
        <a:bodyPr/>
        <a:lstStyle/>
        <a:p>
          <a:endParaRPr lang="es-CL"/>
        </a:p>
      </dgm:t>
    </dgm:pt>
    <dgm:pt modelId="{52E2C13C-D31B-4E83-8BB8-9AD6628F74F2}" type="sibTrans" cxnId="{4DC39C29-92BE-48DA-B670-613F3670934E}">
      <dgm:prSet/>
      <dgm:spPr/>
      <dgm:t>
        <a:bodyPr/>
        <a:lstStyle/>
        <a:p>
          <a:endParaRPr lang="es-CL"/>
        </a:p>
      </dgm:t>
    </dgm:pt>
    <dgm:pt modelId="{62D0388D-E5ED-4007-9BB7-BDB5111A5D33}">
      <dgm:prSet phldrT="[Texto]"/>
      <dgm:spPr/>
      <dgm:t>
        <a:bodyPr/>
        <a:lstStyle/>
        <a:p>
          <a:r>
            <a:rPr lang="es-CL" b="0" dirty="0"/>
            <a:t>Se debe instruir a la comunidad sobre el </a:t>
          </a:r>
          <a:r>
            <a:rPr lang="es-CL" b="1" dirty="0"/>
            <a:t>objetivo del pago </a:t>
          </a:r>
          <a:r>
            <a:rPr lang="es-CL" b="0" dirty="0"/>
            <a:t>para así reforzar su voluntad de pagar la tarifa</a:t>
          </a:r>
        </a:p>
      </dgm:t>
    </dgm:pt>
    <dgm:pt modelId="{A4BEF4E5-4260-4AF4-8996-9F9492799F6B}" type="parTrans" cxnId="{BAEDD1CC-9BB3-45A7-9029-8D6DC1FA4B1D}">
      <dgm:prSet/>
      <dgm:spPr/>
      <dgm:t>
        <a:bodyPr/>
        <a:lstStyle/>
        <a:p>
          <a:endParaRPr lang="es-CL"/>
        </a:p>
      </dgm:t>
    </dgm:pt>
    <dgm:pt modelId="{635C29BE-DBE4-4D08-8623-FAC84BD9AA14}" type="sibTrans" cxnId="{BAEDD1CC-9BB3-45A7-9029-8D6DC1FA4B1D}">
      <dgm:prSet/>
      <dgm:spPr/>
      <dgm:t>
        <a:bodyPr/>
        <a:lstStyle/>
        <a:p>
          <a:endParaRPr lang="es-CL"/>
        </a:p>
      </dgm:t>
    </dgm:pt>
    <dgm:pt modelId="{D63D2F3B-6238-4910-BCB3-01CF765416B1}">
      <dgm:prSet phldrT="[Texto]"/>
      <dgm:spPr/>
      <dgm:t>
        <a:bodyPr/>
        <a:lstStyle/>
        <a:p>
          <a:r>
            <a:rPr lang="es-CL" b="0" dirty="0"/>
            <a:t>El acuerdo de la tarifa actualmente hecho entre los actores del contrato </a:t>
          </a:r>
          <a:r>
            <a:rPr lang="es-CL" b="1" dirty="0"/>
            <a:t>debe incluir  a la comunidad de beneficiarios</a:t>
          </a:r>
        </a:p>
      </dgm:t>
    </dgm:pt>
    <dgm:pt modelId="{5169D12A-0CBC-47BE-A86C-8B2A7BCA6ADF}" type="parTrans" cxnId="{40EF1432-1971-44B4-A092-3B528A88E1E6}">
      <dgm:prSet/>
      <dgm:spPr/>
      <dgm:t>
        <a:bodyPr/>
        <a:lstStyle/>
        <a:p>
          <a:endParaRPr lang="es-CL"/>
        </a:p>
      </dgm:t>
    </dgm:pt>
    <dgm:pt modelId="{F6D0FECA-4AF1-4B27-82AF-5F33C4DAB248}" type="sibTrans" cxnId="{40EF1432-1971-44B4-A092-3B528A88E1E6}">
      <dgm:prSet/>
      <dgm:spPr/>
      <dgm:t>
        <a:bodyPr/>
        <a:lstStyle/>
        <a:p>
          <a:endParaRPr lang="es-CL"/>
        </a:p>
      </dgm:t>
    </dgm:pt>
    <dgm:pt modelId="{7901EC91-2297-4AC6-8AE4-3A315DDCC7BD}">
      <dgm:prSet phldrT="[Texto]"/>
      <dgm:spPr/>
      <dgm:t>
        <a:bodyPr/>
        <a:lstStyle/>
        <a:p>
          <a:r>
            <a:rPr lang="es-CL" b="0" dirty="0"/>
            <a:t>Debido a la magnitud de los cobros actualmente se </a:t>
          </a:r>
          <a:r>
            <a:rPr lang="es-CL" b="1" dirty="0"/>
            <a:t>deben generar rebajas </a:t>
          </a:r>
        </a:p>
      </dgm:t>
    </dgm:pt>
    <dgm:pt modelId="{231BEC7C-83B0-4DA5-A976-A365D5CFA677}" type="parTrans" cxnId="{14A9AF78-E775-4907-8BD4-DCA61CB20819}">
      <dgm:prSet/>
      <dgm:spPr/>
      <dgm:t>
        <a:bodyPr/>
        <a:lstStyle/>
        <a:p>
          <a:endParaRPr lang="es-CL"/>
        </a:p>
      </dgm:t>
    </dgm:pt>
    <dgm:pt modelId="{DAA6EA3B-DDB8-4455-B32D-93E0545F3D55}" type="sibTrans" cxnId="{14A9AF78-E775-4907-8BD4-DCA61CB20819}">
      <dgm:prSet/>
      <dgm:spPr/>
      <dgm:t>
        <a:bodyPr/>
        <a:lstStyle/>
        <a:p>
          <a:endParaRPr lang="es-CL"/>
        </a:p>
      </dgm:t>
    </dgm:pt>
    <dgm:pt modelId="{C6A03B1A-E284-4838-BE12-1632208D25F2}">
      <dgm:prSet phldrT="[Texto]"/>
      <dgm:spPr/>
      <dgm:t>
        <a:bodyPr/>
        <a:lstStyle/>
        <a:p>
          <a:r>
            <a:rPr lang="es-CL" b="1" dirty="0"/>
            <a:t>Tarifa fija para sistemas fotovoltaicos</a:t>
          </a:r>
        </a:p>
      </dgm:t>
    </dgm:pt>
    <dgm:pt modelId="{AE082D0D-B184-4551-80FC-24570CBFACD9}" type="sibTrans" cxnId="{4F55120E-1917-47B3-900A-BEC3F94470C0}">
      <dgm:prSet/>
      <dgm:spPr/>
      <dgm:t>
        <a:bodyPr/>
        <a:lstStyle/>
        <a:p>
          <a:endParaRPr lang="es-CL"/>
        </a:p>
      </dgm:t>
    </dgm:pt>
    <dgm:pt modelId="{0F5BC635-ED75-46C7-B154-5B75B8A07D7B}" type="parTrans" cxnId="{4F55120E-1917-47B3-900A-BEC3F94470C0}">
      <dgm:prSet/>
      <dgm:spPr/>
      <dgm:t>
        <a:bodyPr/>
        <a:lstStyle/>
        <a:p>
          <a:endParaRPr lang="es-CL"/>
        </a:p>
      </dgm:t>
    </dgm:pt>
    <dgm:pt modelId="{88FFA947-7FD8-46BA-BF57-8C3B1F6BEDD5}">
      <dgm:prSet phldrT="[Texto]"/>
      <dgm:spPr/>
      <dgm:t>
        <a:bodyPr/>
        <a:lstStyle/>
        <a:p>
          <a:r>
            <a:rPr lang="es-CL" b="0" dirty="0"/>
            <a:t>Para sistemas fotovoltaicos se recomienda una </a:t>
          </a:r>
          <a:r>
            <a:rPr lang="es-CL" b="1" dirty="0"/>
            <a:t>tarifa fija </a:t>
          </a:r>
          <a:r>
            <a:rPr lang="es-CL" b="0" dirty="0"/>
            <a:t>debido a la dificultad en medición de consumo</a:t>
          </a:r>
        </a:p>
      </dgm:t>
    </dgm:pt>
    <dgm:pt modelId="{5E43FC51-E8D6-4353-9E7D-2544DEBE9A50}" type="parTrans" cxnId="{6104B155-00B0-4D2E-8107-468E44D70757}">
      <dgm:prSet/>
      <dgm:spPr/>
      <dgm:t>
        <a:bodyPr/>
        <a:lstStyle/>
        <a:p>
          <a:endParaRPr lang="es-CL"/>
        </a:p>
      </dgm:t>
    </dgm:pt>
    <dgm:pt modelId="{46C1614C-84F5-49EA-A10C-4D82DA35D295}" type="sibTrans" cxnId="{6104B155-00B0-4D2E-8107-468E44D70757}">
      <dgm:prSet/>
      <dgm:spPr/>
      <dgm:t>
        <a:bodyPr/>
        <a:lstStyle/>
        <a:p>
          <a:endParaRPr lang="es-CL"/>
        </a:p>
      </dgm:t>
    </dgm:pt>
    <dgm:pt modelId="{D1A22E75-8DA2-423A-A593-69967C048E9C}">
      <dgm:prSet phldrT="[Texto]"/>
      <dgm:spPr/>
      <dgm:t>
        <a:bodyPr/>
        <a:lstStyle/>
        <a:p>
          <a:r>
            <a:rPr lang="es-CL" b="0" dirty="0"/>
            <a:t>La tarifa debe tomar en cuenta el los </a:t>
          </a:r>
          <a:r>
            <a:rPr lang="es-CL" b="1" dirty="0"/>
            <a:t>ingresos de las familias beneficiarias</a:t>
          </a:r>
        </a:p>
      </dgm:t>
    </dgm:pt>
    <dgm:pt modelId="{724BDB7B-557A-4B8E-A87B-35661FD534E2}" type="parTrans" cxnId="{96C5EFC4-1FCA-4260-9B21-E5ADCC903EB8}">
      <dgm:prSet/>
      <dgm:spPr/>
      <dgm:t>
        <a:bodyPr/>
        <a:lstStyle/>
        <a:p>
          <a:endParaRPr lang="es-CL"/>
        </a:p>
      </dgm:t>
    </dgm:pt>
    <dgm:pt modelId="{E3B1E408-AB9D-446A-8A3D-C90B39EB76C3}" type="sibTrans" cxnId="{96C5EFC4-1FCA-4260-9B21-E5ADCC903EB8}">
      <dgm:prSet/>
      <dgm:spPr/>
      <dgm:t>
        <a:bodyPr/>
        <a:lstStyle/>
        <a:p>
          <a:endParaRPr lang="es-CL"/>
        </a:p>
      </dgm:t>
    </dgm:pt>
    <dgm:pt modelId="{DC8435DF-81BE-4102-AD7A-380E56A5CD70}">
      <dgm:prSet phldrT="[Texto]"/>
      <dgm:spPr/>
      <dgm:t>
        <a:bodyPr/>
        <a:lstStyle/>
        <a:p>
          <a:r>
            <a:rPr lang="es-CL" b="0" dirty="0"/>
            <a:t>En general se evidencia un </a:t>
          </a:r>
          <a:r>
            <a:rPr lang="es-CL" b="1" dirty="0"/>
            <a:t>rechazo a la tarifa variable </a:t>
          </a:r>
          <a:r>
            <a:rPr lang="es-CL" b="0" dirty="0"/>
            <a:t>por parte de la </a:t>
          </a:r>
          <a:r>
            <a:rPr lang="es-CL" b="1" dirty="0"/>
            <a:t>comunidad beneficiaria</a:t>
          </a:r>
        </a:p>
      </dgm:t>
    </dgm:pt>
    <dgm:pt modelId="{0B9C79D3-7878-429E-A5A6-22C74C74E99A}" type="parTrans" cxnId="{0B5C13D1-6BED-4A12-ADBD-3E48C227A947}">
      <dgm:prSet/>
      <dgm:spPr/>
      <dgm:t>
        <a:bodyPr/>
        <a:lstStyle/>
        <a:p>
          <a:endParaRPr lang="es-CL"/>
        </a:p>
      </dgm:t>
    </dgm:pt>
    <dgm:pt modelId="{101CD9CE-B2D9-4F46-AA53-67CB7ADBE525}" type="sibTrans" cxnId="{0B5C13D1-6BED-4A12-ADBD-3E48C227A947}">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396E654-1786-43DB-A419-E9974BE8D16C}" type="pres">
      <dgm:prSet presAssocID="{1B1D63BD-B6AE-4387-8DD0-47E59F511630}" presName="compNode" presStyleCnt="0"/>
      <dgm:spPr/>
    </dgm:pt>
    <dgm:pt modelId="{C0093F8A-54E1-402E-B179-BA5F6B7A10E9}" type="pres">
      <dgm:prSet presAssocID="{1B1D63BD-B6AE-4387-8DD0-47E59F511630}" presName="aNode" presStyleLbl="bgShp" presStyleIdx="0" presStyleCnt="3"/>
      <dgm:spPr/>
    </dgm:pt>
    <dgm:pt modelId="{F965D993-BFC5-4B34-B5C2-11F53129F8D3}" type="pres">
      <dgm:prSet presAssocID="{1B1D63BD-B6AE-4387-8DD0-47E59F511630}" presName="textNode" presStyleLbl="bgShp" presStyleIdx="0" presStyleCnt="3"/>
      <dgm:spPr/>
    </dgm:pt>
    <dgm:pt modelId="{64E570F5-0788-4B7D-8F9D-7FA23234BF06}" type="pres">
      <dgm:prSet presAssocID="{1B1D63BD-B6AE-4387-8DD0-47E59F511630}" presName="compChildNode" presStyleCnt="0"/>
      <dgm:spPr/>
    </dgm:pt>
    <dgm:pt modelId="{80AB2097-57C1-450F-AE01-482CBF3B3FC6}" type="pres">
      <dgm:prSet presAssocID="{1B1D63BD-B6AE-4387-8DD0-47E59F511630}" presName="theInnerList" presStyleCnt="0"/>
      <dgm:spPr/>
    </dgm:pt>
    <dgm:pt modelId="{331E720F-A4D9-409C-A2DC-F0C5C7666D5A}" type="pres">
      <dgm:prSet presAssocID="{6158B957-30D9-4F0E-AF60-8727722CE6E9}" presName="childNode" presStyleLbl="node1" presStyleIdx="0" presStyleCnt="7">
        <dgm:presLayoutVars>
          <dgm:bulletEnabled val="1"/>
        </dgm:presLayoutVars>
      </dgm:prSet>
      <dgm:spPr/>
    </dgm:pt>
    <dgm:pt modelId="{7339B100-BB6C-42CE-9887-309A8396E18D}" type="pres">
      <dgm:prSet presAssocID="{6158B957-30D9-4F0E-AF60-8727722CE6E9}" presName="aSpace2" presStyleCnt="0"/>
      <dgm:spPr/>
    </dgm:pt>
    <dgm:pt modelId="{2EFFDD9F-72A4-40E1-AD69-B475A637A7D6}" type="pres">
      <dgm:prSet presAssocID="{7901EC91-2297-4AC6-8AE4-3A315DDCC7BD}" presName="childNode" presStyleLbl="node1" presStyleIdx="1" presStyleCnt="7">
        <dgm:presLayoutVars>
          <dgm:bulletEnabled val="1"/>
        </dgm:presLayoutVars>
      </dgm:prSet>
      <dgm:spPr/>
    </dgm:pt>
    <dgm:pt modelId="{9A8F2590-706A-4A55-8FC5-83D68D7A6E6E}" type="pres">
      <dgm:prSet presAssocID="{7901EC91-2297-4AC6-8AE4-3A315DDCC7BD}" presName="aSpace2" presStyleCnt="0"/>
      <dgm:spPr/>
    </dgm:pt>
    <dgm:pt modelId="{ADF5B731-F268-4FF7-A56A-93E58B792A58}" type="pres">
      <dgm:prSet presAssocID="{D1A22E75-8DA2-423A-A593-69967C048E9C}" presName="childNode" presStyleLbl="node1" presStyleIdx="2" presStyleCnt="7">
        <dgm:presLayoutVars>
          <dgm:bulletEnabled val="1"/>
        </dgm:presLayoutVars>
      </dgm:prSet>
      <dgm:spPr/>
    </dgm:pt>
    <dgm:pt modelId="{529417B6-5475-48B3-835F-9CFD4F155CE1}" type="pres">
      <dgm:prSet presAssocID="{1B1D63BD-B6AE-4387-8DD0-47E59F511630}" presName="aSpace" presStyleCnt="0"/>
      <dgm:spPr/>
    </dgm:pt>
    <dgm:pt modelId="{E125C0E4-A86E-40AE-BC71-3B3B51656AD7}" type="pres">
      <dgm:prSet presAssocID="{CF3F8EAE-9A8C-44D2-917B-87D09C42C380}" presName="compNode" presStyleCnt="0"/>
      <dgm:spPr/>
    </dgm:pt>
    <dgm:pt modelId="{79452151-6677-4C92-8DB1-3E2FF368F1D0}" type="pres">
      <dgm:prSet presAssocID="{CF3F8EAE-9A8C-44D2-917B-87D09C42C380}" presName="aNode" presStyleLbl="bgShp" presStyleIdx="1" presStyleCnt="3"/>
      <dgm:spPr/>
    </dgm:pt>
    <dgm:pt modelId="{B76A203B-AE4A-43CB-BADD-2F77A2CD2972}" type="pres">
      <dgm:prSet presAssocID="{CF3F8EAE-9A8C-44D2-917B-87D09C42C380}" presName="textNode" presStyleLbl="bgShp" presStyleIdx="1" presStyleCnt="3"/>
      <dgm:spPr/>
    </dgm:pt>
    <dgm:pt modelId="{5A0C4977-E79D-4E4C-B2B7-343225BE478A}" type="pres">
      <dgm:prSet presAssocID="{CF3F8EAE-9A8C-44D2-917B-87D09C42C380}" presName="compChildNode" presStyleCnt="0"/>
      <dgm:spPr/>
    </dgm:pt>
    <dgm:pt modelId="{22497B37-5DCD-43EF-80AA-AABFD0CF8BDF}" type="pres">
      <dgm:prSet presAssocID="{CF3F8EAE-9A8C-44D2-917B-87D09C42C380}" presName="theInnerList" presStyleCnt="0"/>
      <dgm:spPr/>
    </dgm:pt>
    <dgm:pt modelId="{0FBA6548-1CC7-4B17-86EB-0A4E6E217E97}" type="pres">
      <dgm:prSet presAssocID="{D63D2F3B-6238-4910-BCB3-01CF765416B1}" presName="childNode" presStyleLbl="node1" presStyleIdx="3" presStyleCnt="7">
        <dgm:presLayoutVars>
          <dgm:bulletEnabled val="1"/>
        </dgm:presLayoutVars>
      </dgm:prSet>
      <dgm:spPr/>
    </dgm:pt>
    <dgm:pt modelId="{5A4FAE12-59BF-458C-8E98-1EC2F60CE091}" type="pres">
      <dgm:prSet presAssocID="{D63D2F3B-6238-4910-BCB3-01CF765416B1}" presName="aSpace2" presStyleCnt="0"/>
      <dgm:spPr/>
    </dgm:pt>
    <dgm:pt modelId="{80B5F99E-09C9-4EFB-A47D-FAA51A66FC24}" type="pres">
      <dgm:prSet presAssocID="{62D0388D-E5ED-4007-9BB7-BDB5111A5D33}" presName="childNode" presStyleLbl="node1" presStyleIdx="4" presStyleCnt="7">
        <dgm:presLayoutVars>
          <dgm:bulletEnabled val="1"/>
        </dgm:presLayoutVars>
      </dgm:prSet>
      <dgm:spPr/>
    </dgm:pt>
    <dgm:pt modelId="{601DA911-B0B5-4F4D-A025-C9CFB675323C}" type="pres">
      <dgm:prSet presAssocID="{CF3F8EAE-9A8C-44D2-917B-87D09C42C380}" presName="aSpace" presStyleCnt="0"/>
      <dgm:spPr/>
    </dgm:pt>
    <dgm:pt modelId="{22E036D1-1FD6-4825-A893-56C572A13E89}" type="pres">
      <dgm:prSet presAssocID="{C6A03B1A-E284-4838-BE12-1632208D25F2}" presName="compNode" presStyleCnt="0"/>
      <dgm:spPr/>
    </dgm:pt>
    <dgm:pt modelId="{3EED0560-3B4E-47AD-9AF4-2F767B7A1DB8}" type="pres">
      <dgm:prSet presAssocID="{C6A03B1A-E284-4838-BE12-1632208D25F2}" presName="aNode" presStyleLbl="bgShp" presStyleIdx="2" presStyleCnt="3"/>
      <dgm:spPr/>
    </dgm:pt>
    <dgm:pt modelId="{A3F3A9C3-10FC-4167-99D8-BD4C5479398B}" type="pres">
      <dgm:prSet presAssocID="{C6A03B1A-E284-4838-BE12-1632208D25F2}" presName="textNode" presStyleLbl="bgShp" presStyleIdx="2" presStyleCnt="3"/>
      <dgm:spPr/>
    </dgm:pt>
    <dgm:pt modelId="{1E44E543-86BF-4B5C-88FE-970A69D47A45}" type="pres">
      <dgm:prSet presAssocID="{C6A03B1A-E284-4838-BE12-1632208D25F2}" presName="compChildNode" presStyleCnt="0"/>
      <dgm:spPr/>
    </dgm:pt>
    <dgm:pt modelId="{1558A332-E2B2-4782-AB6E-8BA00C87B035}" type="pres">
      <dgm:prSet presAssocID="{C6A03B1A-E284-4838-BE12-1632208D25F2}" presName="theInnerList" presStyleCnt="0"/>
      <dgm:spPr/>
    </dgm:pt>
    <dgm:pt modelId="{C1B13222-1FB0-43B8-9A9B-13A8790375F6}" type="pres">
      <dgm:prSet presAssocID="{88FFA947-7FD8-46BA-BF57-8C3B1F6BEDD5}" presName="childNode" presStyleLbl="node1" presStyleIdx="5" presStyleCnt="7">
        <dgm:presLayoutVars>
          <dgm:bulletEnabled val="1"/>
        </dgm:presLayoutVars>
      </dgm:prSet>
      <dgm:spPr/>
    </dgm:pt>
    <dgm:pt modelId="{686FA087-21CF-48B5-93C6-46B9FE276433}" type="pres">
      <dgm:prSet presAssocID="{88FFA947-7FD8-46BA-BF57-8C3B1F6BEDD5}" presName="aSpace2" presStyleCnt="0"/>
      <dgm:spPr/>
    </dgm:pt>
    <dgm:pt modelId="{C04D7F97-DD6F-43A9-9591-FF1D7A68D1D2}" type="pres">
      <dgm:prSet presAssocID="{DC8435DF-81BE-4102-AD7A-380E56A5CD70}" presName="childNode" presStyleLbl="node1" presStyleIdx="6" presStyleCnt="7">
        <dgm:presLayoutVars>
          <dgm:bulletEnabled val="1"/>
        </dgm:presLayoutVars>
      </dgm:prSet>
      <dgm:spPr/>
    </dgm:pt>
  </dgm:ptLst>
  <dgm:cxnLst>
    <dgm:cxn modelId="{4F55120E-1917-47B3-900A-BEC3F94470C0}" srcId="{B5AFEB01-C0B0-45DE-B610-DF3F07479B73}" destId="{C6A03B1A-E284-4838-BE12-1632208D25F2}" srcOrd="2" destOrd="0" parTransId="{0F5BC635-ED75-46C7-B154-5B75B8A07D7B}" sibTransId="{AE082D0D-B184-4551-80FC-24570CBFACD9}"/>
    <dgm:cxn modelId="{F3375214-7AC1-41CF-ADCE-21BD0F1BEF32}" type="presOf" srcId="{CF3F8EAE-9A8C-44D2-917B-87D09C42C380}" destId="{B76A203B-AE4A-43CB-BADD-2F77A2CD2972}" srcOrd="1" destOrd="0" presId="urn:microsoft.com/office/officeart/2005/8/layout/lProcess2"/>
    <dgm:cxn modelId="{4DC39C29-92BE-48DA-B670-613F3670934E}" srcId="{1B1D63BD-B6AE-4387-8DD0-47E59F511630}" destId="{6158B957-30D9-4F0E-AF60-8727722CE6E9}" srcOrd="0" destOrd="0" parTransId="{8D0BC4BE-EDC5-423C-80DF-A67002676FCD}" sibTransId="{52E2C13C-D31B-4E83-8BB8-9AD6628F74F2}"/>
    <dgm:cxn modelId="{40EF1432-1971-44B4-A092-3B528A88E1E6}" srcId="{CF3F8EAE-9A8C-44D2-917B-87D09C42C380}" destId="{D63D2F3B-6238-4910-BCB3-01CF765416B1}" srcOrd="0" destOrd="0" parTransId="{5169D12A-0CBC-47BE-A86C-8B2A7BCA6ADF}" sibTransId="{F6D0FECA-4AF1-4B27-82AF-5F33C4DAB248}"/>
    <dgm:cxn modelId="{81F9485D-5E8F-4E08-BD24-692C54DE4385}" srcId="{B5AFEB01-C0B0-45DE-B610-DF3F07479B73}" destId="{CF3F8EAE-9A8C-44D2-917B-87D09C42C380}" srcOrd="1" destOrd="0" parTransId="{104A5C7D-F2A9-4F79-9533-871BE3FC2D45}" sibTransId="{D2AC5BF9-F27C-4D15-B784-B134F139D4FE}"/>
    <dgm:cxn modelId="{03DECC65-6793-4BCB-B0AD-924820B5421B}" type="presOf" srcId="{7901EC91-2297-4AC6-8AE4-3A315DDCC7BD}" destId="{2EFFDD9F-72A4-40E1-AD69-B475A637A7D6}" srcOrd="0" destOrd="0" presId="urn:microsoft.com/office/officeart/2005/8/layout/lProcess2"/>
    <dgm:cxn modelId="{9A35556F-17C8-4874-82A2-2DCD66F3E2B1}" type="presOf" srcId="{D1A22E75-8DA2-423A-A593-69967C048E9C}" destId="{ADF5B731-F268-4FF7-A56A-93E58B792A58}" srcOrd="0" destOrd="0" presId="urn:microsoft.com/office/officeart/2005/8/layout/lProcess2"/>
    <dgm:cxn modelId="{CD383755-8E37-4B43-8EE8-54369A85263C}" type="presOf" srcId="{DC8435DF-81BE-4102-AD7A-380E56A5CD70}" destId="{C04D7F97-DD6F-43A9-9591-FF1D7A68D1D2}" srcOrd="0" destOrd="0" presId="urn:microsoft.com/office/officeart/2005/8/layout/lProcess2"/>
    <dgm:cxn modelId="{6104B155-00B0-4D2E-8107-468E44D70757}" srcId="{C6A03B1A-E284-4838-BE12-1632208D25F2}" destId="{88FFA947-7FD8-46BA-BF57-8C3B1F6BEDD5}" srcOrd="0" destOrd="0" parTransId="{5E43FC51-E8D6-4353-9E7D-2544DEBE9A50}" sibTransId="{46C1614C-84F5-49EA-A10C-4D82DA35D295}"/>
    <dgm:cxn modelId="{22C84B58-133B-4144-B929-8F92EEA48707}" type="presOf" srcId="{88FFA947-7FD8-46BA-BF57-8C3B1F6BEDD5}" destId="{C1B13222-1FB0-43B8-9A9B-13A8790375F6}" srcOrd="0" destOrd="0" presId="urn:microsoft.com/office/officeart/2005/8/layout/lProcess2"/>
    <dgm:cxn modelId="{14A9AF78-E775-4907-8BD4-DCA61CB20819}" srcId="{1B1D63BD-B6AE-4387-8DD0-47E59F511630}" destId="{7901EC91-2297-4AC6-8AE4-3A315DDCC7BD}" srcOrd="1" destOrd="0" parTransId="{231BEC7C-83B0-4DA5-A976-A365D5CFA677}" sibTransId="{DAA6EA3B-DDB8-4455-B32D-93E0545F3D55}"/>
    <dgm:cxn modelId="{CC6A3E5A-5A2C-4A97-A4BA-7BEDDDA4C4B8}" type="presOf" srcId="{CF3F8EAE-9A8C-44D2-917B-87D09C42C380}" destId="{79452151-6677-4C92-8DB1-3E2FF368F1D0}" srcOrd="0" destOrd="0" presId="urn:microsoft.com/office/officeart/2005/8/layout/lProcess2"/>
    <dgm:cxn modelId="{80228081-1971-41F0-8056-A256DBE6DD82}" type="presOf" srcId="{D63D2F3B-6238-4910-BCB3-01CF765416B1}" destId="{0FBA6548-1CC7-4B17-86EB-0A4E6E217E97}" srcOrd="0" destOrd="0" presId="urn:microsoft.com/office/officeart/2005/8/layout/lProcess2"/>
    <dgm:cxn modelId="{8C0B1E83-C317-4B0B-B61A-DDB744E5B6DC}" type="presOf" srcId="{6158B957-30D9-4F0E-AF60-8727722CE6E9}" destId="{331E720F-A4D9-409C-A2DC-F0C5C7666D5A}"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E524C3A9-64EC-4A83-A6B0-4F6FE29EDDB9}" srcId="{B5AFEB01-C0B0-45DE-B610-DF3F07479B73}" destId="{1B1D63BD-B6AE-4387-8DD0-47E59F511630}" srcOrd="0" destOrd="0" parTransId="{6CB25BC0-F168-4A88-8DDC-BE4A08B1FCCD}" sibTransId="{9578E99C-AE12-4C4E-8E2C-7C747BF84A2F}"/>
    <dgm:cxn modelId="{ED4FE0BD-0F55-4296-A657-8962E4D52EE2}" type="presOf" srcId="{62D0388D-E5ED-4007-9BB7-BDB5111A5D33}" destId="{80B5F99E-09C9-4EFB-A47D-FAA51A66FC24}" srcOrd="0" destOrd="0" presId="urn:microsoft.com/office/officeart/2005/8/layout/lProcess2"/>
    <dgm:cxn modelId="{96C5EFC4-1FCA-4260-9B21-E5ADCC903EB8}" srcId="{1B1D63BD-B6AE-4387-8DD0-47E59F511630}" destId="{D1A22E75-8DA2-423A-A593-69967C048E9C}" srcOrd="2" destOrd="0" parTransId="{724BDB7B-557A-4B8E-A87B-35661FD534E2}" sibTransId="{E3B1E408-AB9D-446A-8A3D-C90B39EB76C3}"/>
    <dgm:cxn modelId="{5BFF1CC6-7C3F-436E-A6D7-95F13EBC58A0}" type="presOf" srcId="{1B1D63BD-B6AE-4387-8DD0-47E59F511630}" destId="{C0093F8A-54E1-402E-B179-BA5F6B7A10E9}" srcOrd="0" destOrd="0" presId="urn:microsoft.com/office/officeart/2005/8/layout/lProcess2"/>
    <dgm:cxn modelId="{4C1A7DCA-3AF5-47BD-86A2-1EC0E4A8B6B5}" type="presOf" srcId="{C6A03B1A-E284-4838-BE12-1632208D25F2}" destId="{A3F3A9C3-10FC-4167-99D8-BD4C5479398B}" srcOrd="1" destOrd="0" presId="urn:microsoft.com/office/officeart/2005/8/layout/lProcess2"/>
    <dgm:cxn modelId="{BAEDD1CC-9BB3-45A7-9029-8D6DC1FA4B1D}" srcId="{CF3F8EAE-9A8C-44D2-917B-87D09C42C380}" destId="{62D0388D-E5ED-4007-9BB7-BDB5111A5D33}" srcOrd="1" destOrd="0" parTransId="{A4BEF4E5-4260-4AF4-8996-9F9492799F6B}" sibTransId="{635C29BE-DBE4-4D08-8623-FAC84BD9AA14}"/>
    <dgm:cxn modelId="{0B5C13D1-6BED-4A12-ADBD-3E48C227A947}" srcId="{C6A03B1A-E284-4838-BE12-1632208D25F2}" destId="{DC8435DF-81BE-4102-AD7A-380E56A5CD70}" srcOrd="1" destOrd="0" parTransId="{0B9C79D3-7878-429E-A5A6-22C74C74E99A}" sibTransId="{101CD9CE-B2D9-4F46-AA53-67CB7ADBE525}"/>
    <dgm:cxn modelId="{1F6401D9-9644-4555-920D-CA0A74FC721F}" type="presOf" srcId="{C6A03B1A-E284-4838-BE12-1632208D25F2}" destId="{3EED0560-3B4E-47AD-9AF4-2F767B7A1DB8}" srcOrd="0" destOrd="0" presId="urn:microsoft.com/office/officeart/2005/8/layout/lProcess2"/>
    <dgm:cxn modelId="{F4DBF1E4-760F-437F-A52D-38733B1365C5}" type="presOf" srcId="{1B1D63BD-B6AE-4387-8DD0-47E59F511630}" destId="{F965D993-BFC5-4B34-B5C2-11F53129F8D3}" srcOrd="1" destOrd="0" presId="urn:microsoft.com/office/officeart/2005/8/layout/lProcess2"/>
    <dgm:cxn modelId="{E8E96CBE-9998-4C1C-9545-B55F0B1A0724}" type="presParOf" srcId="{E2D172DA-557D-41E7-882B-C8B657DE5395}" destId="{A396E654-1786-43DB-A419-E9974BE8D16C}" srcOrd="0" destOrd="0" presId="urn:microsoft.com/office/officeart/2005/8/layout/lProcess2"/>
    <dgm:cxn modelId="{90B77219-61A0-4B30-8EF5-14578CE8025C}" type="presParOf" srcId="{A396E654-1786-43DB-A419-E9974BE8D16C}" destId="{C0093F8A-54E1-402E-B179-BA5F6B7A10E9}" srcOrd="0" destOrd="0" presId="urn:microsoft.com/office/officeart/2005/8/layout/lProcess2"/>
    <dgm:cxn modelId="{B740E483-6C06-4534-AC6A-233D9B198A48}" type="presParOf" srcId="{A396E654-1786-43DB-A419-E9974BE8D16C}" destId="{F965D993-BFC5-4B34-B5C2-11F53129F8D3}" srcOrd="1" destOrd="0" presId="urn:microsoft.com/office/officeart/2005/8/layout/lProcess2"/>
    <dgm:cxn modelId="{F6768C69-A6AC-46BB-8621-9DC1EEE552A7}" type="presParOf" srcId="{A396E654-1786-43DB-A419-E9974BE8D16C}" destId="{64E570F5-0788-4B7D-8F9D-7FA23234BF06}" srcOrd="2" destOrd="0" presId="urn:microsoft.com/office/officeart/2005/8/layout/lProcess2"/>
    <dgm:cxn modelId="{418C8689-BD6A-4689-9B10-E2B238390C88}" type="presParOf" srcId="{64E570F5-0788-4B7D-8F9D-7FA23234BF06}" destId="{80AB2097-57C1-450F-AE01-482CBF3B3FC6}" srcOrd="0" destOrd="0" presId="urn:microsoft.com/office/officeart/2005/8/layout/lProcess2"/>
    <dgm:cxn modelId="{05FB83BD-4610-42DD-A04E-BFAC2D5EBE5E}" type="presParOf" srcId="{80AB2097-57C1-450F-AE01-482CBF3B3FC6}" destId="{331E720F-A4D9-409C-A2DC-F0C5C7666D5A}" srcOrd="0" destOrd="0" presId="urn:microsoft.com/office/officeart/2005/8/layout/lProcess2"/>
    <dgm:cxn modelId="{FC763A61-517C-40BE-AF81-CDDDF6DD7D43}" type="presParOf" srcId="{80AB2097-57C1-450F-AE01-482CBF3B3FC6}" destId="{7339B100-BB6C-42CE-9887-309A8396E18D}" srcOrd="1" destOrd="0" presId="urn:microsoft.com/office/officeart/2005/8/layout/lProcess2"/>
    <dgm:cxn modelId="{B3159B2D-7C89-4580-9F4F-ADD2459F06AD}" type="presParOf" srcId="{80AB2097-57C1-450F-AE01-482CBF3B3FC6}" destId="{2EFFDD9F-72A4-40E1-AD69-B475A637A7D6}" srcOrd="2" destOrd="0" presId="urn:microsoft.com/office/officeart/2005/8/layout/lProcess2"/>
    <dgm:cxn modelId="{5D55B214-F658-4C46-B0BF-14786CC7C20F}" type="presParOf" srcId="{80AB2097-57C1-450F-AE01-482CBF3B3FC6}" destId="{9A8F2590-706A-4A55-8FC5-83D68D7A6E6E}" srcOrd="3" destOrd="0" presId="urn:microsoft.com/office/officeart/2005/8/layout/lProcess2"/>
    <dgm:cxn modelId="{B7CC8E3B-8DA4-4BCE-BBBD-52A9628A6DD5}" type="presParOf" srcId="{80AB2097-57C1-450F-AE01-482CBF3B3FC6}" destId="{ADF5B731-F268-4FF7-A56A-93E58B792A58}" srcOrd="4" destOrd="0" presId="urn:microsoft.com/office/officeart/2005/8/layout/lProcess2"/>
    <dgm:cxn modelId="{AAE0EAE9-EDCB-4E7E-95B4-A1CE07B08647}" type="presParOf" srcId="{E2D172DA-557D-41E7-882B-C8B657DE5395}" destId="{529417B6-5475-48B3-835F-9CFD4F155CE1}" srcOrd="1" destOrd="0" presId="urn:microsoft.com/office/officeart/2005/8/layout/lProcess2"/>
    <dgm:cxn modelId="{D7DBD34A-6607-4B75-8BA8-7C8A0C0DA0FA}" type="presParOf" srcId="{E2D172DA-557D-41E7-882B-C8B657DE5395}" destId="{E125C0E4-A86E-40AE-BC71-3B3B51656AD7}" srcOrd="2" destOrd="0" presId="urn:microsoft.com/office/officeart/2005/8/layout/lProcess2"/>
    <dgm:cxn modelId="{BB8C7AD9-CB0F-42D2-8DBD-02D5165E9764}" type="presParOf" srcId="{E125C0E4-A86E-40AE-BC71-3B3B51656AD7}" destId="{79452151-6677-4C92-8DB1-3E2FF368F1D0}" srcOrd="0" destOrd="0" presId="urn:microsoft.com/office/officeart/2005/8/layout/lProcess2"/>
    <dgm:cxn modelId="{CDB2EA9B-C83E-4CAF-A6AF-AEB78538CCCD}" type="presParOf" srcId="{E125C0E4-A86E-40AE-BC71-3B3B51656AD7}" destId="{B76A203B-AE4A-43CB-BADD-2F77A2CD2972}" srcOrd="1" destOrd="0" presId="urn:microsoft.com/office/officeart/2005/8/layout/lProcess2"/>
    <dgm:cxn modelId="{586C3586-2FEF-4178-8ED8-36ED7301E0B0}" type="presParOf" srcId="{E125C0E4-A86E-40AE-BC71-3B3B51656AD7}" destId="{5A0C4977-E79D-4E4C-B2B7-343225BE478A}" srcOrd="2" destOrd="0" presId="urn:microsoft.com/office/officeart/2005/8/layout/lProcess2"/>
    <dgm:cxn modelId="{EF3D417C-6C17-4716-9C67-83433D873578}" type="presParOf" srcId="{5A0C4977-E79D-4E4C-B2B7-343225BE478A}" destId="{22497B37-5DCD-43EF-80AA-AABFD0CF8BDF}" srcOrd="0" destOrd="0" presId="urn:microsoft.com/office/officeart/2005/8/layout/lProcess2"/>
    <dgm:cxn modelId="{5FDC1DE2-913C-4B69-8293-A6D2F38F3AEB}" type="presParOf" srcId="{22497B37-5DCD-43EF-80AA-AABFD0CF8BDF}" destId="{0FBA6548-1CC7-4B17-86EB-0A4E6E217E97}" srcOrd="0" destOrd="0" presId="urn:microsoft.com/office/officeart/2005/8/layout/lProcess2"/>
    <dgm:cxn modelId="{F19CA951-3398-45FC-BC72-7997FC9B62B6}" type="presParOf" srcId="{22497B37-5DCD-43EF-80AA-AABFD0CF8BDF}" destId="{5A4FAE12-59BF-458C-8E98-1EC2F60CE091}" srcOrd="1" destOrd="0" presId="urn:microsoft.com/office/officeart/2005/8/layout/lProcess2"/>
    <dgm:cxn modelId="{7AC9650D-AD1E-49D1-A6A3-4F4BACE59133}" type="presParOf" srcId="{22497B37-5DCD-43EF-80AA-AABFD0CF8BDF}" destId="{80B5F99E-09C9-4EFB-A47D-FAA51A66FC24}" srcOrd="2" destOrd="0" presId="urn:microsoft.com/office/officeart/2005/8/layout/lProcess2"/>
    <dgm:cxn modelId="{833A3523-4AA1-44A3-9CB5-E10B766D441A}" type="presParOf" srcId="{E2D172DA-557D-41E7-882B-C8B657DE5395}" destId="{601DA911-B0B5-4F4D-A025-C9CFB675323C}" srcOrd="3" destOrd="0" presId="urn:microsoft.com/office/officeart/2005/8/layout/lProcess2"/>
    <dgm:cxn modelId="{380C044A-073E-4D63-BB0E-C36AC50D1752}" type="presParOf" srcId="{E2D172DA-557D-41E7-882B-C8B657DE5395}" destId="{22E036D1-1FD6-4825-A893-56C572A13E89}" srcOrd="4" destOrd="0" presId="urn:microsoft.com/office/officeart/2005/8/layout/lProcess2"/>
    <dgm:cxn modelId="{FC75CB81-648C-4BEA-B355-301FE3FC3273}" type="presParOf" srcId="{22E036D1-1FD6-4825-A893-56C572A13E89}" destId="{3EED0560-3B4E-47AD-9AF4-2F767B7A1DB8}" srcOrd="0" destOrd="0" presId="urn:microsoft.com/office/officeart/2005/8/layout/lProcess2"/>
    <dgm:cxn modelId="{A85E9ED0-55E4-4AFB-B52B-D6A40A52A540}" type="presParOf" srcId="{22E036D1-1FD6-4825-A893-56C572A13E89}" destId="{A3F3A9C3-10FC-4167-99D8-BD4C5479398B}" srcOrd="1" destOrd="0" presId="urn:microsoft.com/office/officeart/2005/8/layout/lProcess2"/>
    <dgm:cxn modelId="{38D0D42D-6067-4D46-B4FD-A913E513B95E}" type="presParOf" srcId="{22E036D1-1FD6-4825-A893-56C572A13E89}" destId="{1E44E543-86BF-4B5C-88FE-970A69D47A45}" srcOrd="2" destOrd="0" presId="urn:microsoft.com/office/officeart/2005/8/layout/lProcess2"/>
    <dgm:cxn modelId="{505B1372-7339-4CA3-8597-F452709DBF27}" type="presParOf" srcId="{1E44E543-86BF-4B5C-88FE-970A69D47A45}" destId="{1558A332-E2B2-4782-AB6E-8BA00C87B035}" srcOrd="0" destOrd="0" presId="urn:microsoft.com/office/officeart/2005/8/layout/lProcess2"/>
    <dgm:cxn modelId="{E7EC64C8-FDB6-4CDB-AC45-5760A9D8D3A9}" type="presParOf" srcId="{1558A332-E2B2-4782-AB6E-8BA00C87B035}" destId="{C1B13222-1FB0-43B8-9A9B-13A8790375F6}" srcOrd="0" destOrd="0" presId="urn:microsoft.com/office/officeart/2005/8/layout/lProcess2"/>
    <dgm:cxn modelId="{BCBAE1D7-2BA8-4989-88A0-6F96CEC4DE83}" type="presParOf" srcId="{1558A332-E2B2-4782-AB6E-8BA00C87B035}" destId="{686FA087-21CF-48B5-93C6-46B9FE276433}" srcOrd="1" destOrd="0" presId="urn:microsoft.com/office/officeart/2005/8/layout/lProcess2"/>
    <dgm:cxn modelId="{6BFEB7D4-27B1-41FA-915D-7C8FD6C29715}" type="presParOf" srcId="{1558A332-E2B2-4782-AB6E-8BA00C87B035}" destId="{C04D7F97-DD6F-43A9-9591-FF1D7A68D1D2}"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1B1D63BD-B6AE-4387-8DD0-47E59F511630}">
      <dgm:prSet phldrT="[Texto]"/>
      <dgm:spPr/>
      <dgm:t>
        <a:bodyPr/>
        <a:lstStyle/>
        <a:p>
          <a:r>
            <a:rPr lang="es-CL" b="1" dirty="0"/>
            <a:t>Costos a cubrir por parte de la tarifa de los sistemas fotovoltaicos</a:t>
          </a:r>
        </a:p>
      </dgm:t>
    </dgm:pt>
    <dgm:pt modelId="{6CB25BC0-F168-4A88-8DDC-BE4A08B1FCCD}" type="parTrans" cxnId="{E524C3A9-64EC-4A83-A6B0-4F6FE29EDDB9}">
      <dgm:prSet/>
      <dgm:spPr/>
      <dgm:t>
        <a:bodyPr/>
        <a:lstStyle/>
        <a:p>
          <a:endParaRPr lang="es-CL"/>
        </a:p>
      </dgm:t>
    </dgm:pt>
    <dgm:pt modelId="{9578E99C-AE12-4C4E-8E2C-7C747BF84A2F}" type="sibTrans" cxnId="{E524C3A9-64EC-4A83-A6B0-4F6FE29EDDB9}">
      <dgm:prSet/>
      <dgm:spPr/>
      <dgm:t>
        <a:bodyPr/>
        <a:lstStyle/>
        <a:p>
          <a:endParaRPr lang="es-CL"/>
        </a:p>
      </dgm:t>
    </dgm:pt>
    <dgm:pt modelId="{CF3F8EAE-9A8C-44D2-917B-87D09C42C380}">
      <dgm:prSet phldrT="[Texto]"/>
      <dgm:spPr/>
      <dgm:t>
        <a:bodyPr/>
        <a:lstStyle/>
        <a:p>
          <a:r>
            <a:rPr lang="es-CL" b="1" dirty="0"/>
            <a:t>Subsidios basados en la tarificación de la autogeneración rural</a:t>
          </a:r>
        </a:p>
      </dgm:t>
    </dgm:pt>
    <dgm:pt modelId="{104A5C7D-F2A9-4F79-9533-871BE3FC2D45}" type="parTrans" cxnId="{81F9485D-5E8F-4E08-BD24-692C54DE4385}">
      <dgm:prSet/>
      <dgm:spPr/>
      <dgm:t>
        <a:bodyPr/>
        <a:lstStyle/>
        <a:p>
          <a:endParaRPr lang="es-CL"/>
        </a:p>
      </dgm:t>
    </dgm:pt>
    <dgm:pt modelId="{D2AC5BF9-F27C-4D15-B784-B134F139D4FE}" type="sibTrans" cxnId="{81F9485D-5E8F-4E08-BD24-692C54DE4385}">
      <dgm:prSet/>
      <dgm:spPr/>
      <dgm:t>
        <a:bodyPr/>
        <a:lstStyle/>
        <a:p>
          <a:endParaRPr lang="es-CL"/>
        </a:p>
      </dgm:t>
    </dgm:pt>
    <dgm:pt modelId="{6158B957-30D9-4F0E-AF60-8727722CE6E9}">
      <dgm:prSet phldrT="[Texto]"/>
      <dgm:spPr/>
      <dgm:t>
        <a:bodyPr/>
        <a:lstStyle/>
        <a:p>
          <a:r>
            <a:rPr lang="es-CL" dirty="0"/>
            <a:t>Debido a el bajo monto de las tarifas se recomienda destinar estos fondos a </a:t>
          </a:r>
          <a:r>
            <a:rPr lang="es-CL" b="1" dirty="0"/>
            <a:t>operación, administración y mantención</a:t>
          </a:r>
        </a:p>
      </dgm:t>
    </dgm:pt>
    <dgm:pt modelId="{8D0BC4BE-EDC5-423C-80DF-A67002676FCD}" type="parTrans" cxnId="{4DC39C29-92BE-48DA-B670-613F3670934E}">
      <dgm:prSet/>
      <dgm:spPr/>
      <dgm:t>
        <a:bodyPr/>
        <a:lstStyle/>
        <a:p>
          <a:endParaRPr lang="es-CL"/>
        </a:p>
      </dgm:t>
    </dgm:pt>
    <dgm:pt modelId="{52E2C13C-D31B-4E83-8BB8-9AD6628F74F2}" type="sibTrans" cxnId="{4DC39C29-92BE-48DA-B670-613F3670934E}">
      <dgm:prSet/>
      <dgm:spPr/>
      <dgm:t>
        <a:bodyPr/>
        <a:lstStyle/>
        <a:p>
          <a:endParaRPr lang="es-CL"/>
        </a:p>
      </dgm:t>
    </dgm:pt>
    <dgm:pt modelId="{62D0388D-E5ED-4007-9BB7-BDB5111A5D33}">
      <dgm:prSet phldrT="[Texto]"/>
      <dgm:spPr/>
      <dgm:t>
        <a:bodyPr/>
        <a:lstStyle/>
        <a:p>
          <a:r>
            <a:rPr lang="es-CL" b="0" dirty="0"/>
            <a:t>El subsidio debe tener un </a:t>
          </a:r>
          <a:r>
            <a:rPr lang="es-CL" b="1" dirty="0"/>
            <a:t>enfoque de ruralidad y vulnerabilidad</a:t>
          </a:r>
          <a:r>
            <a:rPr lang="es-CL" b="0" dirty="0"/>
            <a:t>, acorde con la comunidad beneficiaria</a:t>
          </a:r>
        </a:p>
      </dgm:t>
    </dgm:pt>
    <dgm:pt modelId="{A4BEF4E5-4260-4AF4-8996-9F9492799F6B}" type="parTrans" cxnId="{BAEDD1CC-9BB3-45A7-9029-8D6DC1FA4B1D}">
      <dgm:prSet/>
      <dgm:spPr/>
      <dgm:t>
        <a:bodyPr/>
        <a:lstStyle/>
        <a:p>
          <a:endParaRPr lang="es-CL"/>
        </a:p>
      </dgm:t>
    </dgm:pt>
    <dgm:pt modelId="{635C29BE-DBE4-4D08-8623-FAC84BD9AA14}" type="sibTrans" cxnId="{BAEDD1CC-9BB3-45A7-9029-8D6DC1FA4B1D}">
      <dgm:prSet/>
      <dgm:spPr/>
      <dgm:t>
        <a:bodyPr/>
        <a:lstStyle/>
        <a:p>
          <a:endParaRPr lang="es-CL"/>
        </a:p>
      </dgm:t>
    </dgm:pt>
    <dgm:pt modelId="{D63D2F3B-6238-4910-BCB3-01CF765416B1}">
      <dgm:prSet phldrT="[Texto]"/>
      <dgm:spPr/>
      <dgm:t>
        <a:bodyPr/>
        <a:lstStyle/>
        <a:p>
          <a:r>
            <a:rPr lang="es-CL" dirty="0"/>
            <a:t>No parece adecuado </a:t>
          </a:r>
          <a:r>
            <a:rPr lang="es-CL" b="1" dirty="0"/>
            <a:t>determinar la tarifa subsidiada</a:t>
          </a:r>
          <a:r>
            <a:rPr lang="es-CL" dirty="0"/>
            <a:t> basándose en la tarificación de clientes regulados</a:t>
          </a:r>
        </a:p>
      </dgm:t>
    </dgm:pt>
    <dgm:pt modelId="{5169D12A-0CBC-47BE-A86C-8B2A7BCA6ADF}" type="parTrans" cxnId="{40EF1432-1971-44B4-A092-3B528A88E1E6}">
      <dgm:prSet/>
      <dgm:spPr/>
      <dgm:t>
        <a:bodyPr/>
        <a:lstStyle/>
        <a:p>
          <a:endParaRPr lang="es-CL"/>
        </a:p>
      </dgm:t>
    </dgm:pt>
    <dgm:pt modelId="{F6D0FECA-4AF1-4B27-82AF-5F33C4DAB248}" type="sibTrans" cxnId="{40EF1432-1971-44B4-A092-3B528A88E1E6}">
      <dgm:prSet/>
      <dgm:spPr/>
      <dgm:t>
        <a:bodyPr/>
        <a:lstStyle/>
        <a:p>
          <a:endParaRPr lang="es-CL"/>
        </a:p>
      </dgm:t>
    </dgm:pt>
    <dgm:pt modelId="{7901EC91-2297-4AC6-8AE4-3A315DDCC7BD}">
      <dgm:prSet phldrT="[Texto]"/>
      <dgm:spPr/>
      <dgm:t>
        <a:bodyPr/>
        <a:lstStyle/>
        <a:p>
          <a:r>
            <a:rPr lang="es-CL" b="0" dirty="0"/>
            <a:t>Para proyectos de tipo central </a:t>
          </a:r>
          <a:r>
            <a:rPr lang="es-CL" b="1" dirty="0"/>
            <a:t>los administradores deben cubrir todos los costos</a:t>
          </a:r>
          <a:r>
            <a:rPr lang="es-CL" b="0" dirty="0"/>
            <a:t>, sin embargo pueden optar a subsidios complementarios</a:t>
          </a:r>
        </a:p>
      </dgm:t>
    </dgm:pt>
    <dgm:pt modelId="{231BEC7C-83B0-4DA5-A976-A365D5CFA677}" type="parTrans" cxnId="{14A9AF78-E775-4907-8BD4-DCA61CB20819}">
      <dgm:prSet/>
      <dgm:spPr/>
      <dgm:t>
        <a:bodyPr/>
        <a:lstStyle/>
        <a:p>
          <a:endParaRPr lang="es-CL"/>
        </a:p>
      </dgm:t>
    </dgm:pt>
    <dgm:pt modelId="{DAA6EA3B-DDB8-4455-B32D-93E0545F3D55}" type="sibTrans" cxnId="{14A9AF78-E775-4907-8BD4-DCA61CB20819}">
      <dgm:prSet/>
      <dgm:spPr/>
      <dgm:t>
        <a:bodyPr/>
        <a:lstStyle/>
        <a:p>
          <a:endParaRPr lang="es-CL"/>
        </a:p>
      </dgm:t>
    </dgm:pt>
    <dgm:pt modelId="{C6A03B1A-E284-4838-BE12-1632208D25F2}">
      <dgm:prSet phldrT="[Texto]"/>
      <dgm:spPr/>
      <dgm:t>
        <a:bodyPr/>
        <a:lstStyle/>
        <a:p>
          <a:r>
            <a:rPr lang="es-CL" b="1" dirty="0"/>
            <a:t>Agilidad en los procedimientos de otorgamiento de subsidios</a:t>
          </a:r>
        </a:p>
      </dgm:t>
    </dgm:pt>
    <dgm:pt modelId="{AE082D0D-B184-4551-80FC-24570CBFACD9}" type="sibTrans" cxnId="{4F55120E-1917-47B3-900A-BEC3F94470C0}">
      <dgm:prSet/>
      <dgm:spPr/>
      <dgm:t>
        <a:bodyPr/>
        <a:lstStyle/>
        <a:p>
          <a:endParaRPr lang="es-CL"/>
        </a:p>
      </dgm:t>
    </dgm:pt>
    <dgm:pt modelId="{0F5BC635-ED75-46C7-B154-5B75B8A07D7B}" type="parTrans" cxnId="{4F55120E-1917-47B3-900A-BEC3F94470C0}">
      <dgm:prSet/>
      <dgm:spPr/>
      <dgm:t>
        <a:bodyPr/>
        <a:lstStyle/>
        <a:p>
          <a:endParaRPr lang="es-CL"/>
        </a:p>
      </dgm:t>
    </dgm:pt>
    <dgm:pt modelId="{88FFA947-7FD8-46BA-BF57-8C3B1F6BEDD5}">
      <dgm:prSet phldrT="[Texto]"/>
      <dgm:spPr/>
      <dgm:t>
        <a:bodyPr/>
        <a:lstStyle/>
        <a:p>
          <a:r>
            <a:rPr lang="es-CL" b="0" dirty="0"/>
            <a:t>Pese a que el mecanismo de otorgamiento de subsidio funciona actualmente es deseable la </a:t>
          </a:r>
          <a:r>
            <a:rPr lang="es-CL" b="1" dirty="0"/>
            <a:t>agilización en su tramite </a:t>
          </a:r>
          <a:r>
            <a:rPr lang="es-CL" b="0" dirty="0"/>
            <a:t>sobre todo en reparaciones</a:t>
          </a:r>
        </a:p>
      </dgm:t>
    </dgm:pt>
    <dgm:pt modelId="{5E43FC51-E8D6-4353-9E7D-2544DEBE9A50}" type="parTrans" cxnId="{6104B155-00B0-4D2E-8107-468E44D70757}">
      <dgm:prSet/>
      <dgm:spPr/>
      <dgm:t>
        <a:bodyPr/>
        <a:lstStyle/>
        <a:p>
          <a:endParaRPr lang="es-CL"/>
        </a:p>
      </dgm:t>
    </dgm:pt>
    <dgm:pt modelId="{46C1614C-84F5-49EA-A10C-4D82DA35D295}" type="sibTrans" cxnId="{6104B155-00B0-4D2E-8107-468E44D70757}">
      <dgm:prSet/>
      <dgm:spPr/>
      <dgm:t>
        <a:bodyPr/>
        <a:lstStyle/>
        <a:p>
          <a:endParaRPr lang="es-CL"/>
        </a:p>
      </dgm:t>
    </dgm:pt>
    <dgm:pt modelId="{DC8435DF-81BE-4102-AD7A-380E56A5CD70}">
      <dgm:prSet phldrT="[Texto]"/>
      <dgm:spPr/>
      <dgm:t>
        <a:bodyPr/>
        <a:lstStyle/>
        <a:p>
          <a:r>
            <a:rPr lang="es-CL" b="0" dirty="0"/>
            <a:t>Se debe considerar la posibilidad de contar con un </a:t>
          </a:r>
          <a:r>
            <a:rPr lang="es-CL" b="1" dirty="0"/>
            <a:t>fondo de electrificación rural</a:t>
          </a:r>
          <a:r>
            <a:rPr lang="es-CL" b="0" dirty="0"/>
            <a:t> que no dependa únicamente de los presupuestos anuales destinados a los proyectos</a:t>
          </a:r>
        </a:p>
      </dgm:t>
    </dgm:pt>
    <dgm:pt modelId="{0B9C79D3-7878-429E-A5A6-22C74C74E99A}" type="parTrans" cxnId="{0B5C13D1-6BED-4A12-ADBD-3E48C227A947}">
      <dgm:prSet/>
      <dgm:spPr/>
      <dgm:t>
        <a:bodyPr/>
        <a:lstStyle/>
        <a:p>
          <a:endParaRPr lang="es-CL"/>
        </a:p>
      </dgm:t>
    </dgm:pt>
    <dgm:pt modelId="{101CD9CE-B2D9-4F46-AA53-67CB7ADBE525}" type="sibTrans" cxnId="{0B5C13D1-6BED-4A12-ADBD-3E48C227A947}">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396E654-1786-43DB-A419-E9974BE8D16C}" type="pres">
      <dgm:prSet presAssocID="{1B1D63BD-B6AE-4387-8DD0-47E59F511630}" presName="compNode" presStyleCnt="0"/>
      <dgm:spPr/>
    </dgm:pt>
    <dgm:pt modelId="{C0093F8A-54E1-402E-B179-BA5F6B7A10E9}" type="pres">
      <dgm:prSet presAssocID="{1B1D63BD-B6AE-4387-8DD0-47E59F511630}" presName="aNode" presStyleLbl="bgShp" presStyleIdx="0" presStyleCnt="3"/>
      <dgm:spPr/>
    </dgm:pt>
    <dgm:pt modelId="{F965D993-BFC5-4B34-B5C2-11F53129F8D3}" type="pres">
      <dgm:prSet presAssocID="{1B1D63BD-B6AE-4387-8DD0-47E59F511630}" presName="textNode" presStyleLbl="bgShp" presStyleIdx="0" presStyleCnt="3"/>
      <dgm:spPr/>
    </dgm:pt>
    <dgm:pt modelId="{64E570F5-0788-4B7D-8F9D-7FA23234BF06}" type="pres">
      <dgm:prSet presAssocID="{1B1D63BD-B6AE-4387-8DD0-47E59F511630}" presName="compChildNode" presStyleCnt="0"/>
      <dgm:spPr/>
    </dgm:pt>
    <dgm:pt modelId="{80AB2097-57C1-450F-AE01-482CBF3B3FC6}" type="pres">
      <dgm:prSet presAssocID="{1B1D63BD-B6AE-4387-8DD0-47E59F511630}" presName="theInnerList" presStyleCnt="0"/>
      <dgm:spPr/>
    </dgm:pt>
    <dgm:pt modelId="{331E720F-A4D9-409C-A2DC-F0C5C7666D5A}" type="pres">
      <dgm:prSet presAssocID="{6158B957-30D9-4F0E-AF60-8727722CE6E9}" presName="childNode" presStyleLbl="node1" presStyleIdx="0" presStyleCnt="6">
        <dgm:presLayoutVars>
          <dgm:bulletEnabled val="1"/>
        </dgm:presLayoutVars>
      </dgm:prSet>
      <dgm:spPr/>
    </dgm:pt>
    <dgm:pt modelId="{7339B100-BB6C-42CE-9887-309A8396E18D}" type="pres">
      <dgm:prSet presAssocID="{6158B957-30D9-4F0E-AF60-8727722CE6E9}" presName="aSpace2" presStyleCnt="0"/>
      <dgm:spPr/>
    </dgm:pt>
    <dgm:pt modelId="{2EFFDD9F-72A4-40E1-AD69-B475A637A7D6}" type="pres">
      <dgm:prSet presAssocID="{7901EC91-2297-4AC6-8AE4-3A315DDCC7BD}" presName="childNode" presStyleLbl="node1" presStyleIdx="1" presStyleCnt="6">
        <dgm:presLayoutVars>
          <dgm:bulletEnabled val="1"/>
        </dgm:presLayoutVars>
      </dgm:prSet>
      <dgm:spPr/>
    </dgm:pt>
    <dgm:pt modelId="{529417B6-5475-48B3-835F-9CFD4F155CE1}" type="pres">
      <dgm:prSet presAssocID="{1B1D63BD-B6AE-4387-8DD0-47E59F511630}" presName="aSpace" presStyleCnt="0"/>
      <dgm:spPr/>
    </dgm:pt>
    <dgm:pt modelId="{E125C0E4-A86E-40AE-BC71-3B3B51656AD7}" type="pres">
      <dgm:prSet presAssocID="{CF3F8EAE-9A8C-44D2-917B-87D09C42C380}" presName="compNode" presStyleCnt="0"/>
      <dgm:spPr/>
    </dgm:pt>
    <dgm:pt modelId="{79452151-6677-4C92-8DB1-3E2FF368F1D0}" type="pres">
      <dgm:prSet presAssocID="{CF3F8EAE-9A8C-44D2-917B-87D09C42C380}" presName="aNode" presStyleLbl="bgShp" presStyleIdx="1" presStyleCnt="3"/>
      <dgm:spPr/>
    </dgm:pt>
    <dgm:pt modelId="{B76A203B-AE4A-43CB-BADD-2F77A2CD2972}" type="pres">
      <dgm:prSet presAssocID="{CF3F8EAE-9A8C-44D2-917B-87D09C42C380}" presName="textNode" presStyleLbl="bgShp" presStyleIdx="1" presStyleCnt="3"/>
      <dgm:spPr/>
    </dgm:pt>
    <dgm:pt modelId="{5A0C4977-E79D-4E4C-B2B7-343225BE478A}" type="pres">
      <dgm:prSet presAssocID="{CF3F8EAE-9A8C-44D2-917B-87D09C42C380}" presName="compChildNode" presStyleCnt="0"/>
      <dgm:spPr/>
    </dgm:pt>
    <dgm:pt modelId="{22497B37-5DCD-43EF-80AA-AABFD0CF8BDF}" type="pres">
      <dgm:prSet presAssocID="{CF3F8EAE-9A8C-44D2-917B-87D09C42C380}" presName="theInnerList" presStyleCnt="0"/>
      <dgm:spPr/>
    </dgm:pt>
    <dgm:pt modelId="{0FBA6548-1CC7-4B17-86EB-0A4E6E217E97}" type="pres">
      <dgm:prSet presAssocID="{D63D2F3B-6238-4910-BCB3-01CF765416B1}" presName="childNode" presStyleLbl="node1" presStyleIdx="2" presStyleCnt="6">
        <dgm:presLayoutVars>
          <dgm:bulletEnabled val="1"/>
        </dgm:presLayoutVars>
      </dgm:prSet>
      <dgm:spPr/>
    </dgm:pt>
    <dgm:pt modelId="{5A4FAE12-59BF-458C-8E98-1EC2F60CE091}" type="pres">
      <dgm:prSet presAssocID="{D63D2F3B-6238-4910-BCB3-01CF765416B1}" presName="aSpace2" presStyleCnt="0"/>
      <dgm:spPr/>
    </dgm:pt>
    <dgm:pt modelId="{80B5F99E-09C9-4EFB-A47D-FAA51A66FC24}" type="pres">
      <dgm:prSet presAssocID="{62D0388D-E5ED-4007-9BB7-BDB5111A5D33}" presName="childNode" presStyleLbl="node1" presStyleIdx="3" presStyleCnt="6">
        <dgm:presLayoutVars>
          <dgm:bulletEnabled val="1"/>
        </dgm:presLayoutVars>
      </dgm:prSet>
      <dgm:spPr/>
    </dgm:pt>
    <dgm:pt modelId="{601DA911-B0B5-4F4D-A025-C9CFB675323C}" type="pres">
      <dgm:prSet presAssocID="{CF3F8EAE-9A8C-44D2-917B-87D09C42C380}" presName="aSpace" presStyleCnt="0"/>
      <dgm:spPr/>
    </dgm:pt>
    <dgm:pt modelId="{22E036D1-1FD6-4825-A893-56C572A13E89}" type="pres">
      <dgm:prSet presAssocID="{C6A03B1A-E284-4838-BE12-1632208D25F2}" presName="compNode" presStyleCnt="0"/>
      <dgm:spPr/>
    </dgm:pt>
    <dgm:pt modelId="{3EED0560-3B4E-47AD-9AF4-2F767B7A1DB8}" type="pres">
      <dgm:prSet presAssocID="{C6A03B1A-E284-4838-BE12-1632208D25F2}" presName="aNode" presStyleLbl="bgShp" presStyleIdx="2" presStyleCnt="3"/>
      <dgm:spPr/>
    </dgm:pt>
    <dgm:pt modelId="{A3F3A9C3-10FC-4167-99D8-BD4C5479398B}" type="pres">
      <dgm:prSet presAssocID="{C6A03B1A-E284-4838-BE12-1632208D25F2}" presName="textNode" presStyleLbl="bgShp" presStyleIdx="2" presStyleCnt="3"/>
      <dgm:spPr/>
    </dgm:pt>
    <dgm:pt modelId="{1E44E543-86BF-4B5C-88FE-970A69D47A45}" type="pres">
      <dgm:prSet presAssocID="{C6A03B1A-E284-4838-BE12-1632208D25F2}" presName="compChildNode" presStyleCnt="0"/>
      <dgm:spPr/>
    </dgm:pt>
    <dgm:pt modelId="{1558A332-E2B2-4782-AB6E-8BA00C87B035}" type="pres">
      <dgm:prSet presAssocID="{C6A03B1A-E284-4838-BE12-1632208D25F2}" presName="theInnerList" presStyleCnt="0"/>
      <dgm:spPr/>
    </dgm:pt>
    <dgm:pt modelId="{C1B13222-1FB0-43B8-9A9B-13A8790375F6}" type="pres">
      <dgm:prSet presAssocID="{88FFA947-7FD8-46BA-BF57-8C3B1F6BEDD5}" presName="childNode" presStyleLbl="node1" presStyleIdx="4" presStyleCnt="6">
        <dgm:presLayoutVars>
          <dgm:bulletEnabled val="1"/>
        </dgm:presLayoutVars>
      </dgm:prSet>
      <dgm:spPr/>
    </dgm:pt>
    <dgm:pt modelId="{686FA087-21CF-48B5-93C6-46B9FE276433}" type="pres">
      <dgm:prSet presAssocID="{88FFA947-7FD8-46BA-BF57-8C3B1F6BEDD5}" presName="aSpace2" presStyleCnt="0"/>
      <dgm:spPr/>
    </dgm:pt>
    <dgm:pt modelId="{C04D7F97-DD6F-43A9-9591-FF1D7A68D1D2}" type="pres">
      <dgm:prSet presAssocID="{DC8435DF-81BE-4102-AD7A-380E56A5CD70}" presName="childNode" presStyleLbl="node1" presStyleIdx="5" presStyleCnt="6">
        <dgm:presLayoutVars>
          <dgm:bulletEnabled val="1"/>
        </dgm:presLayoutVars>
      </dgm:prSet>
      <dgm:spPr/>
    </dgm:pt>
  </dgm:ptLst>
  <dgm:cxnLst>
    <dgm:cxn modelId="{4F55120E-1917-47B3-900A-BEC3F94470C0}" srcId="{B5AFEB01-C0B0-45DE-B610-DF3F07479B73}" destId="{C6A03B1A-E284-4838-BE12-1632208D25F2}" srcOrd="2" destOrd="0" parTransId="{0F5BC635-ED75-46C7-B154-5B75B8A07D7B}" sibTransId="{AE082D0D-B184-4551-80FC-24570CBFACD9}"/>
    <dgm:cxn modelId="{F3375214-7AC1-41CF-ADCE-21BD0F1BEF32}" type="presOf" srcId="{CF3F8EAE-9A8C-44D2-917B-87D09C42C380}" destId="{B76A203B-AE4A-43CB-BADD-2F77A2CD2972}" srcOrd="1" destOrd="0" presId="urn:microsoft.com/office/officeart/2005/8/layout/lProcess2"/>
    <dgm:cxn modelId="{4DC39C29-92BE-48DA-B670-613F3670934E}" srcId="{1B1D63BD-B6AE-4387-8DD0-47E59F511630}" destId="{6158B957-30D9-4F0E-AF60-8727722CE6E9}" srcOrd="0" destOrd="0" parTransId="{8D0BC4BE-EDC5-423C-80DF-A67002676FCD}" sibTransId="{52E2C13C-D31B-4E83-8BB8-9AD6628F74F2}"/>
    <dgm:cxn modelId="{40EF1432-1971-44B4-A092-3B528A88E1E6}" srcId="{CF3F8EAE-9A8C-44D2-917B-87D09C42C380}" destId="{D63D2F3B-6238-4910-BCB3-01CF765416B1}" srcOrd="0" destOrd="0" parTransId="{5169D12A-0CBC-47BE-A86C-8B2A7BCA6ADF}" sibTransId="{F6D0FECA-4AF1-4B27-82AF-5F33C4DAB248}"/>
    <dgm:cxn modelId="{81F9485D-5E8F-4E08-BD24-692C54DE4385}" srcId="{B5AFEB01-C0B0-45DE-B610-DF3F07479B73}" destId="{CF3F8EAE-9A8C-44D2-917B-87D09C42C380}" srcOrd="1" destOrd="0" parTransId="{104A5C7D-F2A9-4F79-9533-871BE3FC2D45}" sibTransId="{D2AC5BF9-F27C-4D15-B784-B134F139D4FE}"/>
    <dgm:cxn modelId="{03DECC65-6793-4BCB-B0AD-924820B5421B}" type="presOf" srcId="{7901EC91-2297-4AC6-8AE4-3A315DDCC7BD}" destId="{2EFFDD9F-72A4-40E1-AD69-B475A637A7D6}" srcOrd="0" destOrd="0" presId="urn:microsoft.com/office/officeart/2005/8/layout/lProcess2"/>
    <dgm:cxn modelId="{CD383755-8E37-4B43-8EE8-54369A85263C}" type="presOf" srcId="{DC8435DF-81BE-4102-AD7A-380E56A5CD70}" destId="{C04D7F97-DD6F-43A9-9591-FF1D7A68D1D2}" srcOrd="0" destOrd="0" presId="urn:microsoft.com/office/officeart/2005/8/layout/lProcess2"/>
    <dgm:cxn modelId="{6104B155-00B0-4D2E-8107-468E44D70757}" srcId="{C6A03B1A-E284-4838-BE12-1632208D25F2}" destId="{88FFA947-7FD8-46BA-BF57-8C3B1F6BEDD5}" srcOrd="0" destOrd="0" parTransId="{5E43FC51-E8D6-4353-9E7D-2544DEBE9A50}" sibTransId="{46C1614C-84F5-49EA-A10C-4D82DA35D295}"/>
    <dgm:cxn modelId="{22C84B58-133B-4144-B929-8F92EEA48707}" type="presOf" srcId="{88FFA947-7FD8-46BA-BF57-8C3B1F6BEDD5}" destId="{C1B13222-1FB0-43B8-9A9B-13A8790375F6}" srcOrd="0" destOrd="0" presId="urn:microsoft.com/office/officeart/2005/8/layout/lProcess2"/>
    <dgm:cxn modelId="{14A9AF78-E775-4907-8BD4-DCA61CB20819}" srcId="{1B1D63BD-B6AE-4387-8DD0-47E59F511630}" destId="{7901EC91-2297-4AC6-8AE4-3A315DDCC7BD}" srcOrd="1" destOrd="0" parTransId="{231BEC7C-83B0-4DA5-A976-A365D5CFA677}" sibTransId="{DAA6EA3B-DDB8-4455-B32D-93E0545F3D55}"/>
    <dgm:cxn modelId="{CC6A3E5A-5A2C-4A97-A4BA-7BEDDDA4C4B8}" type="presOf" srcId="{CF3F8EAE-9A8C-44D2-917B-87D09C42C380}" destId="{79452151-6677-4C92-8DB1-3E2FF368F1D0}" srcOrd="0" destOrd="0" presId="urn:microsoft.com/office/officeart/2005/8/layout/lProcess2"/>
    <dgm:cxn modelId="{80228081-1971-41F0-8056-A256DBE6DD82}" type="presOf" srcId="{D63D2F3B-6238-4910-BCB3-01CF765416B1}" destId="{0FBA6548-1CC7-4B17-86EB-0A4E6E217E97}" srcOrd="0" destOrd="0" presId="urn:microsoft.com/office/officeart/2005/8/layout/lProcess2"/>
    <dgm:cxn modelId="{8C0B1E83-C317-4B0B-B61A-DDB744E5B6DC}" type="presOf" srcId="{6158B957-30D9-4F0E-AF60-8727722CE6E9}" destId="{331E720F-A4D9-409C-A2DC-F0C5C7666D5A}"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E524C3A9-64EC-4A83-A6B0-4F6FE29EDDB9}" srcId="{B5AFEB01-C0B0-45DE-B610-DF3F07479B73}" destId="{1B1D63BD-B6AE-4387-8DD0-47E59F511630}" srcOrd="0" destOrd="0" parTransId="{6CB25BC0-F168-4A88-8DDC-BE4A08B1FCCD}" sibTransId="{9578E99C-AE12-4C4E-8E2C-7C747BF84A2F}"/>
    <dgm:cxn modelId="{ED4FE0BD-0F55-4296-A657-8962E4D52EE2}" type="presOf" srcId="{62D0388D-E5ED-4007-9BB7-BDB5111A5D33}" destId="{80B5F99E-09C9-4EFB-A47D-FAA51A66FC24}" srcOrd="0" destOrd="0" presId="urn:microsoft.com/office/officeart/2005/8/layout/lProcess2"/>
    <dgm:cxn modelId="{5BFF1CC6-7C3F-436E-A6D7-95F13EBC58A0}" type="presOf" srcId="{1B1D63BD-B6AE-4387-8DD0-47E59F511630}" destId="{C0093F8A-54E1-402E-B179-BA5F6B7A10E9}" srcOrd="0" destOrd="0" presId="urn:microsoft.com/office/officeart/2005/8/layout/lProcess2"/>
    <dgm:cxn modelId="{4C1A7DCA-3AF5-47BD-86A2-1EC0E4A8B6B5}" type="presOf" srcId="{C6A03B1A-E284-4838-BE12-1632208D25F2}" destId="{A3F3A9C3-10FC-4167-99D8-BD4C5479398B}" srcOrd="1" destOrd="0" presId="urn:microsoft.com/office/officeart/2005/8/layout/lProcess2"/>
    <dgm:cxn modelId="{BAEDD1CC-9BB3-45A7-9029-8D6DC1FA4B1D}" srcId="{CF3F8EAE-9A8C-44D2-917B-87D09C42C380}" destId="{62D0388D-E5ED-4007-9BB7-BDB5111A5D33}" srcOrd="1" destOrd="0" parTransId="{A4BEF4E5-4260-4AF4-8996-9F9492799F6B}" sibTransId="{635C29BE-DBE4-4D08-8623-FAC84BD9AA14}"/>
    <dgm:cxn modelId="{0B5C13D1-6BED-4A12-ADBD-3E48C227A947}" srcId="{C6A03B1A-E284-4838-BE12-1632208D25F2}" destId="{DC8435DF-81BE-4102-AD7A-380E56A5CD70}" srcOrd="1" destOrd="0" parTransId="{0B9C79D3-7878-429E-A5A6-22C74C74E99A}" sibTransId="{101CD9CE-B2D9-4F46-AA53-67CB7ADBE525}"/>
    <dgm:cxn modelId="{1F6401D9-9644-4555-920D-CA0A74FC721F}" type="presOf" srcId="{C6A03B1A-E284-4838-BE12-1632208D25F2}" destId="{3EED0560-3B4E-47AD-9AF4-2F767B7A1DB8}" srcOrd="0" destOrd="0" presId="urn:microsoft.com/office/officeart/2005/8/layout/lProcess2"/>
    <dgm:cxn modelId="{F4DBF1E4-760F-437F-A52D-38733B1365C5}" type="presOf" srcId="{1B1D63BD-B6AE-4387-8DD0-47E59F511630}" destId="{F965D993-BFC5-4B34-B5C2-11F53129F8D3}" srcOrd="1" destOrd="0" presId="urn:microsoft.com/office/officeart/2005/8/layout/lProcess2"/>
    <dgm:cxn modelId="{E8E96CBE-9998-4C1C-9545-B55F0B1A0724}" type="presParOf" srcId="{E2D172DA-557D-41E7-882B-C8B657DE5395}" destId="{A396E654-1786-43DB-A419-E9974BE8D16C}" srcOrd="0" destOrd="0" presId="urn:microsoft.com/office/officeart/2005/8/layout/lProcess2"/>
    <dgm:cxn modelId="{90B77219-61A0-4B30-8EF5-14578CE8025C}" type="presParOf" srcId="{A396E654-1786-43DB-A419-E9974BE8D16C}" destId="{C0093F8A-54E1-402E-B179-BA5F6B7A10E9}" srcOrd="0" destOrd="0" presId="urn:microsoft.com/office/officeart/2005/8/layout/lProcess2"/>
    <dgm:cxn modelId="{B740E483-6C06-4534-AC6A-233D9B198A48}" type="presParOf" srcId="{A396E654-1786-43DB-A419-E9974BE8D16C}" destId="{F965D993-BFC5-4B34-B5C2-11F53129F8D3}" srcOrd="1" destOrd="0" presId="urn:microsoft.com/office/officeart/2005/8/layout/lProcess2"/>
    <dgm:cxn modelId="{F6768C69-A6AC-46BB-8621-9DC1EEE552A7}" type="presParOf" srcId="{A396E654-1786-43DB-A419-E9974BE8D16C}" destId="{64E570F5-0788-4B7D-8F9D-7FA23234BF06}" srcOrd="2" destOrd="0" presId="urn:microsoft.com/office/officeart/2005/8/layout/lProcess2"/>
    <dgm:cxn modelId="{418C8689-BD6A-4689-9B10-E2B238390C88}" type="presParOf" srcId="{64E570F5-0788-4B7D-8F9D-7FA23234BF06}" destId="{80AB2097-57C1-450F-AE01-482CBF3B3FC6}" srcOrd="0" destOrd="0" presId="urn:microsoft.com/office/officeart/2005/8/layout/lProcess2"/>
    <dgm:cxn modelId="{05FB83BD-4610-42DD-A04E-BFAC2D5EBE5E}" type="presParOf" srcId="{80AB2097-57C1-450F-AE01-482CBF3B3FC6}" destId="{331E720F-A4D9-409C-A2DC-F0C5C7666D5A}" srcOrd="0" destOrd="0" presId="urn:microsoft.com/office/officeart/2005/8/layout/lProcess2"/>
    <dgm:cxn modelId="{FC763A61-517C-40BE-AF81-CDDDF6DD7D43}" type="presParOf" srcId="{80AB2097-57C1-450F-AE01-482CBF3B3FC6}" destId="{7339B100-BB6C-42CE-9887-309A8396E18D}" srcOrd="1" destOrd="0" presId="urn:microsoft.com/office/officeart/2005/8/layout/lProcess2"/>
    <dgm:cxn modelId="{B3159B2D-7C89-4580-9F4F-ADD2459F06AD}" type="presParOf" srcId="{80AB2097-57C1-450F-AE01-482CBF3B3FC6}" destId="{2EFFDD9F-72A4-40E1-AD69-B475A637A7D6}" srcOrd="2" destOrd="0" presId="urn:microsoft.com/office/officeart/2005/8/layout/lProcess2"/>
    <dgm:cxn modelId="{AAE0EAE9-EDCB-4E7E-95B4-A1CE07B08647}" type="presParOf" srcId="{E2D172DA-557D-41E7-882B-C8B657DE5395}" destId="{529417B6-5475-48B3-835F-9CFD4F155CE1}" srcOrd="1" destOrd="0" presId="urn:microsoft.com/office/officeart/2005/8/layout/lProcess2"/>
    <dgm:cxn modelId="{D7DBD34A-6607-4B75-8BA8-7C8A0C0DA0FA}" type="presParOf" srcId="{E2D172DA-557D-41E7-882B-C8B657DE5395}" destId="{E125C0E4-A86E-40AE-BC71-3B3B51656AD7}" srcOrd="2" destOrd="0" presId="urn:microsoft.com/office/officeart/2005/8/layout/lProcess2"/>
    <dgm:cxn modelId="{BB8C7AD9-CB0F-42D2-8DBD-02D5165E9764}" type="presParOf" srcId="{E125C0E4-A86E-40AE-BC71-3B3B51656AD7}" destId="{79452151-6677-4C92-8DB1-3E2FF368F1D0}" srcOrd="0" destOrd="0" presId="urn:microsoft.com/office/officeart/2005/8/layout/lProcess2"/>
    <dgm:cxn modelId="{CDB2EA9B-C83E-4CAF-A6AF-AEB78538CCCD}" type="presParOf" srcId="{E125C0E4-A86E-40AE-BC71-3B3B51656AD7}" destId="{B76A203B-AE4A-43CB-BADD-2F77A2CD2972}" srcOrd="1" destOrd="0" presId="urn:microsoft.com/office/officeart/2005/8/layout/lProcess2"/>
    <dgm:cxn modelId="{586C3586-2FEF-4178-8ED8-36ED7301E0B0}" type="presParOf" srcId="{E125C0E4-A86E-40AE-BC71-3B3B51656AD7}" destId="{5A0C4977-E79D-4E4C-B2B7-343225BE478A}" srcOrd="2" destOrd="0" presId="urn:microsoft.com/office/officeart/2005/8/layout/lProcess2"/>
    <dgm:cxn modelId="{EF3D417C-6C17-4716-9C67-83433D873578}" type="presParOf" srcId="{5A0C4977-E79D-4E4C-B2B7-343225BE478A}" destId="{22497B37-5DCD-43EF-80AA-AABFD0CF8BDF}" srcOrd="0" destOrd="0" presId="urn:microsoft.com/office/officeart/2005/8/layout/lProcess2"/>
    <dgm:cxn modelId="{5FDC1DE2-913C-4B69-8293-A6D2F38F3AEB}" type="presParOf" srcId="{22497B37-5DCD-43EF-80AA-AABFD0CF8BDF}" destId="{0FBA6548-1CC7-4B17-86EB-0A4E6E217E97}" srcOrd="0" destOrd="0" presId="urn:microsoft.com/office/officeart/2005/8/layout/lProcess2"/>
    <dgm:cxn modelId="{F19CA951-3398-45FC-BC72-7997FC9B62B6}" type="presParOf" srcId="{22497B37-5DCD-43EF-80AA-AABFD0CF8BDF}" destId="{5A4FAE12-59BF-458C-8E98-1EC2F60CE091}" srcOrd="1" destOrd="0" presId="urn:microsoft.com/office/officeart/2005/8/layout/lProcess2"/>
    <dgm:cxn modelId="{7AC9650D-AD1E-49D1-A6A3-4F4BACE59133}" type="presParOf" srcId="{22497B37-5DCD-43EF-80AA-AABFD0CF8BDF}" destId="{80B5F99E-09C9-4EFB-A47D-FAA51A66FC24}" srcOrd="2" destOrd="0" presId="urn:microsoft.com/office/officeart/2005/8/layout/lProcess2"/>
    <dgm:cxn modelId="{833A3523-4AA1-44A3-9CB5-E10B766D441A}" type="presParOf" srcId="{E2D172DA-557D-41E7-882B-C8B657DE5395}" destId="{601DA911-B0B5-4F4D-A025-C9CFB675323C}" srcOrd="3" destOrd="0" presId="urn:microsoft.com/office/officeart/2005/8/layout/lProcess2"/>
    <dgm:cxn modelId="{380C044A-073E-4D63-BB0E-C36AC50D1752}" type="presParOf" srcId="{E2D172DA-557D-41E7-882B-C8B657DE5395}" destId="{22E036D1-1FD6-4825-A893-56C572A13E89}" srcOrd="4" destOrd="0" presId="urn:microsoft.com/office/officeart/2005/8/layout/lProcess2"/>
    <dgm:cxn modelId="{FC75CB81-648C-4BEA-B355-301FE3FC3273}" type="presParOf" srcId="{22E036D1-1FD6-4825-A893-56C572A13E89}" destId="{3EED0560-3B4E-47AD-9AF4-2F767B7A1DB8}" srcOrd="0" destOrd="0" presId="urn:microsoft.com/office/officeart/2005/8/layout/lProcess2"/>
    <dgm:cxn modelId="{A85E9ED0-55E4-4AFB-B52B-D6A40A52A540}" type="presParOf" srcId="{22E036D1-1FD6-4825-A893-56C572A13E89}" destId="{A3F3A9C3-10FC-4167-99D8-BD4C5479398B}" srcOrd="1" destOrd="0" presId="urn:microsoft.com/office/officeart/2005/8/layout/lProcess2"/>
    <dgm:cxn modelId="{38D0D42D-6067-4D46-B4FD-A913E513B95E}" type="presParOf" srcId="{22E036D1-1FD6-4825-A893-56C572A13E89}" destId="{1E44E543-86BF-4B5C-88FE-970A69D47A45}" srcOrd="2" destOrd="0" presId="urn:microsoft.com/office/officeart/2005/8/layout/lProcess2"/>
    <dgm:cxn modelId="{505B1372-7339-4CA3-8597-F452709DBF27}" type="presParOf" srcId="{1E44E543-86BF-4B5C-88FE-970A69D47A45}" destId="{1558A332-E2B2-4782-AB6E-8BA00C87B035}" srcOrd="0" destOrd="0" presId="urn:microsoft.com/office/officeart/2005/8/layout/lProcess2"/>
    <dgm:cxn modelId="{E7EC64C8-FDB6-4CDB-AC45-5760A9D8D3A9}" type="presParOf" srcId="{1558A332-E2B2-4782-AB6E-8BA00C87B035}" destId="{C1B13222-1FB0-43B8-9A9B-13A8790375F6}" srcOrd="0" destOrd="0" presId="urn:microsoft.com/office/officeart/2005/8/layout/lProcess2"/>
    <dgm:cxn modelId="{BCBAE1D7-2BA8-4989-88A0-6F96CEC4DE83}" type="presParOf" srcId="{1558A332-E2B2-4782-AB6E-8BA00C87B035}" destId="{686FA087-21CF-48B5-93C6-46B9FE276433}" srcOrd="1" destOrd="0" presId="urn:microsoft.com/office/officeart/2005/8/layout/lProcess2"/>
    <dgm:cxn modelId="{6BFEB7D4-27B1-41FA-915D-7C8FD6C29715}" type="presParOf" srcId="{1558A332-E2B2-4782-AB6E-8BA00C87B035}" destId="{C04D7F97-DD6F-43A9-9591-FF1D7A68D1D2}"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A46C5D-FB15-461E-8232-43307953BBD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CL"/>
        </a:p>
      </dgm:t>
    </dgm:pt>
    <dgm:pt modelId="{1C049029-FBA9-44BD-9C0D-58BCEB311A7C}">
      <dgm:prSet phldrT="[Texto]"/>
      <dgm:spPr>
        <a:solidFill>
          <a:srgbClr val="00B050"/>
        </a:solidFill>
      </dgm:spPr>
      <dgm:t>
        <a:bodyPr/>
        <a:lstStyle/>
        <a:p>
          <a:r>
            <a:rPr lang="es-CL" dirty="0"/>
            <a:t>Factores positivos</a:t>
          </a:r>
        </a:p>
      </dgm:t>
    </dgm:pt>
    <dgm:pt modelId="{C51FBD0F-3878-4A48-80AD-EF91BD186919}" type="parTrans" cxnId="{68FEC9E0-2EBE-4C68-8F8A-227F40C16455}">
      <dgm:prSet/>
      <dgm:spPr/>
      <dgm:t>
        <a:bodyPr/>
        <a:lstStyle/>
        <a:p>
          <a:endParaRPr lang="es-CL"/>
        </a:p>
      </dgm:t>
    </dgm:pt>
    <dgm:pt modelId="{8632EE49-63AA-47A9-8699-0621F359577F}" type="sibTrans" cxnId="{68FEC9E0-2EBE-4C68-8F8A-227F40C16455}">
      <dgm:prSet/>
      <dgm:spPr/>
      <dgm:t>
        <a:bodyPr/>
        <a:lstStyle/>
        <a:p>
          <a:endParaRPr lang="es-CL"/>
        </a:p>
      </dgm:t>
    </dgm:pt>
    <dgm:pt modelId="{56AF86D0-2FEC-48F1-99BA-DEA04CFA7EE9}">
      <dgm:prSet phldrT="[Texto]"/>
      <dgm:spPr/>
      <dgm:t>
        <a:bodyPr/>
        <a:lstStyle/>
        <a:p>
          <a:pPr>
            <a:buNone/>
          </a:pPr>
          <a:r>
            <a:rPr lang="es-CL" b="1" dirty="0">
              <a:latin typeface="Calibri" panose="020F0502020204030204" pitchFamily="34" charset="0"/>
              <a:cs typeface="Calibri" panose="020F0502020204030204" pitchFamily="34" charset="0"/>
            </a:rPr>
            <a:t>·</a:t>
          </a:r>
          <a:r>
            <a:rPr lang="es-CL" dirty="0"/>
            <a:t>Comités constituidos</a:t>
          </a:r>
        </a:p>
      </dgm:t>
    </dgm:pt>
    <dgm:pt modelId="{13AC7D3A-17D5-4A1B-83E3-0D5DAF045E49}" type="parTrans" cxnId="{3206E35A-F2AF-4A69-A143-76378AD9091E}">
      <dgm:prSet/>
      <dgm:spPr/>
      <dgm:t>
        <a:bodyPr/>
        <a:lstStyle/>
        <a:p>
          <a:endParaRPr lang="es-CL"/>
        </a:p>
      </dgm:t>
    </dgm:pt>
    <dgm:pt modelId="{77B4F4DA-B3D3-4667-90CE-987E5DA326CA}" type="sibTrans" cxnId="{3206E35A-F2AF-4A69-A143-76378AD9091E}">
      <dgm:prSet/>
      <dgm:spPr/>
      <dgm:t>
        <a:bodyPr/>
        <a:lstStyle/>
        <a:p>
          <a:endParaRPr lang="es-CL"/>
        </a:p>
      </dgm:t>
    </dgm:pt>
    <dgm:pt modelId="{FA877E69-2F4B-404B-8FB3-CF624B8CBE92}">
      <dgm:prSet phldrT="[Texto]"/>
      <dgm:spPr>
        <a:solidFill>
          <a:srgbClr val="FF0000"/>
        </a:solidFill>
      </dgm:spPr>
      <dgm:t>
        <a:bodyPr/>
        <a:lstStyle/>
        <a:p>
          <a:r>
            <a:rPr lang="es-CL" dirty="0"/>
            <a:t>Factores negativos</a:t>
          </a:r>
        </a:p>
      </dgm:t>
    </dgm:pt>
    <dgm:pt modelId="{86482506-14CA-4FBE-A620-4028B4362C7D}" type="parTrans" cxnId="{CEC7F928-BD00-436D-9A31-F697CA59AA20}">
      <dgm:prSet/>
      <dgm:spPr/>
      <dgm:t>
        <a:bodyPr/>
        <a:lstStyle/>
        <a:p>
          <a:endParaRPr lang="es-CL"/>
        </a:p>
      </dgm:t>
    </dgm:pt>
    <dgm:pt modelId="{A9E5DCE8-73C1-4EAF-BF3E-4C21EAD3BE81}" type="sibTrans" cxnId="{CEC7F928-BD00-436D-9A31-F697CA59AA20}">
      <dgm:prSet/>
      <dgm:spPr/>
      <dgm:t>
        <a:bodyPr/>
        <a:lstStyle/>
        <a:p>
          <a:endParaRPr lang="es-CL"/>
        </a:p>
      </dgm:t>
    </dgm:pt>
    <dgm:pt modelId="{21289868-A801-4442-9332-4A808C65314B}">
      <dgm:prSet phldrT="[Texto]" custT="1"/>
      <dgm:spPr/>
      <dgm:t>
        <a:bodyPr/>
        <a:lstStyle/>
        <a:p>
          <a:r>
            <a:rPr lang="es-CL" sz="1700" b="1" dirty="0">
              <a:latin typeface="Calibri" panose="020F0502020204030204" pitchFamily="34" charset="0"/>
              <a:cs typeface="Calibri" panose="020F0502020204030204" pitchFamily="34" charset="0"/>
            </a:rPr>
            <a:t>·</a:t>
          </a:r>
          <a:r>
            <a:rPr lang="es-CL" sz="1700" dirty="0"/>
            <a:t>Falta se seguimiento y apoyo al comité</a:t>
          </a:r>
        </a:p>
        <a:p>
          <a:r>
            <a:rPr lang="es-CL" sz="1700" b="1" dirty="0">
              <a:latin typeface="Calibri" panose="020F0502020204030204" pitchFamily="34" charset="0"/>
              <a:cs typeface="Calibri" panose="020F0502020204030204" pitchFamily="34" charset="0"/>
            </a:rPr>
            <a:t>·</a:t>
          </a:r>
          <a:r>
            <a:rPr lang="es-CL" sz="1700" dirty="0"/>
            <a:t>Poca o nula asistencia técnica</a:t>
          </a:r>
        </a:p>
        <a:p>
          <a:r>
            <a:rPr lang="es-CL" sz="1700" b="1" dirty="0">
              <a:latin typeface="Calibri" panose="020F0502020204030204" pitchFamily="34" charset="0"/>
              <a:cs typeface="Calibri" panose="020F0502020204030204" pitchFamily="34" charset="0"/>
            </a:rPr>
            <a:t>·</a:t>
          </a:r>
          <a:r>
            <a:rPr lang="es-CL" sz="1700" dirty="0"/>
            <a:t>Deficiencias en capacitaciones de usuarios</a:t>
          </a:r>
        </a:p>
        <a:p>
          <a:r>
            <a:rPr lang="es-CL" sz="1700" b="1" dirty="0">
              <a:latin typeface="Calibri" panose="020F0502020204030204" pitchFamily="34" charset="0"/>
              <a:cs typeface="Calibri" panose="020F0502020204030204" pitchFamily="34" charset="0"/>
            </a:rPr>
            <a:t>·</a:t>
          </a:r>
          <a:r>
            <a:rPr lang="es-CL" sz="1700" dirty="0"/>
            <a:t>Brechas en gestión administrativa</a:t>
          </a:r>
        </a:p>
      </dgm:t>
    </dgm:pt>
    <dgm:pt modelId="{EC8302DA-5EF4-4B58-812E-A35DCCDD8601}" type="parTrans" cxnId="{4C9CF4E5-5A42-4DF7-A6E2-AC570E874EB5}">
      <dgm:prSet/>
      <dgm:spPr/>
      <dgm:t>
        <a:bodyPr/>
        <a:lstStyle/>
        <a:p>
          <a:endParaRPr lang="es-CL"/>
        </a:p>
      </dgm:t>
    </dgm:pt>
    <dgm:pt modelId="{9596E2FF-DB4A-4CF3-9BEC-16F69BDF17A1}" type="sibTrans" cxnId="{4C9CF4E5-5A42-4DF7-A6E2-AC570E874EB5}">
      <dgm:prSet/>
      <dgm:spPr/>
      <dgm:t>
        <a:bodyPr/>
        <a:lstStyle/>
        <a:p>
          <a:endParaRPr lang="es-CL"/>
        </a:p>
      </dgm:t>
    </dgm:pt>
    <dgm:pt modelId="{6DBBA725-3A36-47E0-A20B-E1174739707B}">
      <dgm:prSet phldrT="[Texto]"/>
      <dgm:spPr/>
      <dgm:t>
        <a:bodyPr/>
        <a:lstStyle/>
        <a:p>
          <a:pPr>
            <a:buFont typeface="Arial" panose="020B0604020202090204" pitchFamily="34" charset="0"/>
            <a:buChar char="•"/>
          </a:pPr>
          <a:r>
            <a:rPr lang="es-CL" b="1" dirty="0">
              <a:latin typeface="Calibri" panose="020F0502020204030204" pitchFamily="34" charset="0"/>
              <a:cs typeface="Calibri" panose="020F0502020204030204" pitchFamily="34" charset="0"/>
            </a:rPr>
            <a:t>·</a:t>
          </a:r>
          <a:r>
            <a:rPr lang="es-CL" dirty="0"/>
            <a:t>Existe un relacionador que mantiene un nexo entre comité y las entidades administrativas</a:t>
          </a:r>
        </a:p>
        <a:p>
          <a:pPr>
            <a:buFont typeface="Arial" panose="020B0604020202090204" pitchFamily="34" charset="0"/>
            <a:buChar char="•"/>
          </a:pPr>
          <a:r>
            <a:rPr lang="es-CL" b="1" dirty="0">
              <a:latin typeface="Calibri" panose="020F0502020204030204" pitchFamily="34" charset="0"/>
              <a:cs typeface="Calibri" panose="020F0502020204030204" pitchFamily="34" charset="0"/>
            </a:rPr>
            <a:t>·</a:t>
          </a:r>
          <a:r>
            <a:rPr lang="es-CL" dirty="0"/>
            <a:t>En la mayoría de casos se observan instalaciones de buena calidad</a:t>
          </a:r>
        </a:p>
      </dgm:t>
    </dgm:pt>
    <dgm:pt modelId="{20725440-7A74-4AC4-BC98-836C742BFD4E}" type="parTrans" cxnId="{ECABDA22-E973-4D09-A8EF-5EBEB806E259}">
      <dgm:prSet/>
      <dgm:spPr/>
      <dgm:t>
        <a:bodyPr/>
        <a:lstStyle/>
        <a:p>
          <a:endParaRPr lang="es-CL"/>
        </a:p>
      </dgm:t>
    </dgm:pt>
    <dgm:pt modelId="{F2B6D739-5D91-4884-AF85-FD1BCEE9390C}" type="sibTrans" cxnId="{ECABDA22-E973-4D09-A8EF-5EBEB806E259}">
      <dgm:prSet/>
      <dgm:spPr/>
      <dgm:t>
        <a:bodyPr/>
        <a:lstStyle/>
        <a:p>
          <a:endParaRPr lang="es-CL"/>
        </a:p>
      </dgm:t>
    </dgm:pt>
    <dgm:pt modelId="{1770CB2B-11D2-408E-BC5D-7CFA74315DB5}" type="pres">
      <dgm:prSet presAssocID="{C9A46C5D-FB15-461E-8232-43307953BBDD}" presName="Name0" presStyleCnt="0">
        <dgm:presLayoutVars>
          <dgm:chMax val="2"/>
          <dgm:dir/>
          <dgm:animOne val="branch"/>
          <dgm:animLvl val="lvl"/>
          <dgm:resizeHandles val="exact"/>
        </dgm:presLayoutVars>
      </dgm:prSet>
      <dgm:spPr/>
    </dgm:pt>
    <dgm:pt modelId="{7E8FE2DF-4AB1-4149-A2DC-40803E023467}" type="pres">
      <dgm:prSet presAssocID="{C9A46C5D-FB15-461E-8232-43307953BBDD}" presName="Background" presStyleLbl="node1" presStyleIdx="0" presStyleCnt="1" custScaleX="148309" custLinFactNeighborX="0" custLinFactNeighborY="0"/>
      <dgm:spPr/>
    </dgm:pt>
    <dgm:pt modelId="{71109DA5-0209-40A5-9201-46E486520E7F}" type="pres">
      <dgm:prSet presAssocID="{C9A46C5D-FB15-461E-8232-43307953BBDD}" presName="Divider" presStyleLbl="callout" presStyleIdx="0" presStyleCnt="1"/>
      <dgm:spPr/>
    </dgm:pt>
    <dgm:pt modelId="{D1FC4DB7-A85E-478A-9CED-528858AD272B}" type="pres">
      <dgm:prSet presAssocID="{C9A46C5D-FB15-461E-8232-43307953BBDD}" presName="ChildText1" presStyleLbl="revTx" presStyleIdx="0" presStyleCnt="0" custScaleX="144296" custLinFactNeighborX="-23973" custLinFactNeighborY="345">
        <dgm:presLayoutVars>
          <dgm:chMax val="0"/>
          <dgm:chPref val="0"/>
          <dgm:bulletEnabled val="1"/>
        </dgm:presLayoutVars>
      </dgm:prSet>
      <dgm:spPr/>
    </dgm:pt>
    <dgm:pt modelId="{3DF3EB30-15DA-4522-9513-160FE0E3EF77}" type="pres">
      <dgm:prSet presAssocID="{C9A46C5D-FB15-461E-8232-43307953BBDD}" presName="ChildText2" presStyleLbl="revTx" presStyleIdx="0" presStyleCnt="0" custScaleX="152325" custScaleY="100997" custLinFactNeighborX="22697" custLinFactNeighborY="843">
        <dgm:presLayoutVars>
          <dgm:chMax val="0"/>
          <dgm:chPref val="0"/>
          <dgm:bulletEnabled val="1"/>
        </dgm:presLayoutVars>
      </dgm:prSet>
      <dgm:spPr/>
    </dgm:pt>
    <dgm:pt modelId="{24CB9810-EA2F-471B-9A95-9488247F761B}" type="pres">
      <dgm:prSet presAssocID="{C9A46C5D-FB15-461E-8232-43307953BBDD}" presName="ParentText1" presStyleLbl="revTx" presStyleIdx="0" presStyleCnt="0">
        <dgm:presLayoutVars>
          <dgm:chMax val="1"/>
          <dgm:chPref val="1"/>
        </dgm:presLayoutVars>
      </dgm:prSet>
      <dgm:spPr/>
    </dgm:pt>
    <dgm:pt modelId="{CD87A5B2-5A2E-4416-A146-D39C10652CB4}" type="pres">
      <dgm:prSet presAssocID="{C9A46C5D-FB15-461E-8232-43307953BBDD}" presName="ParentShape1" presStyleLbl="alignImgPlace1" presStyleIdx="0" presStyleCnt="2" custLinFactX="-30427" custLinFactNeighborX="-100000" custLinFactNeighborY="1312">
        <dgm:presLayoutVars/>
      </dgm:prSet>
      <dgm:spPr/>
    </dgm:pt>
    <dgm:pt modelId="{C95DE440-C8BF-4C77-8385-844E20E1D31A}" type="pres">
      <dgm:prSet presAssocID="{C9A46C5D-FB15-461E-8232-43307953BBDD}" presName="ParentText2" presStyleLbl="revTx" presStyleIdx="0" presStyleCnt="0">
        <dgm:presLayoutVars>
          <dgm:chMax val="1"/>
          <dgm:chPref val="1"/>
        </dgm:presLayoutVars>
      </dgm:prSet>
      <dgm:spPr/>
    </dgm:pt>
    <dgm:pt modelId="{8B432D03-931D-4584-996E-E70006E38940}" type="pres">
      <dgm:prSet presAssocID="{C9A46C5D-FB15-461E-8232-43307953BBDD}" presName="ParentShape2" presStyleLbl="alignImgPlace1" presStyleIdx="1" presStyleCnt="2" custLinFactX="29273" custLinFactNeighborX="100000" custLinFactNeighborY="-656">
        <dgm:presLayoutVars/>
      </dgm:prSet>
      <dgm:spPr/>
    </dgm:pt>
  </dgm:ptLst>
  <dgm:cxnLst>
    <dgm:cxn modelId="{834BEE0F-ED51-45AE-81D3-84EF9697B22A}" type="presOf" srcId="{C9A46C5D-FB15-461E-8232-43307953BBDD}" destId="{1770CB2B-11D2-408E-BC5D-7CFA74315DB5}" srcOrd="0" destOrd="0" presId="urn:microsoft.com/office/officeart/2009/3/layout/OpposingIdeas"/>
    <dgm:cxn modelId="{ECABDA22-E973-4D09-A8EF-5EBEB806E259}" srcId="{1C049029-FBA9-44BD-9C0D-58BCEB311A7C}" destId="{6DBBA725-3A36-47E0-A20B-E1174739707B}" srcOrd="1" destOrd="0" parTransId="{20725440-7A74-4AC4-BC98-836C742BFD4E}" sibTransId="{F2B6D739-5D91-4884-AF85-FD1BCEE9390C}"/>
    <dgm:cxn modelId="{CEC7F928-BD00-436D-9A31-F697CA59AA20}" srcId="{C9A46C5D-FB15-461E-8232-43307953BBDD}" destId="{FA877E69-2F4B-404B-8FB3-CF624B8CBE92}" srcOrd="1" destOrd="0" parTransId="{86482506-14CA-4FBE-A620-4028B4362C7D}" sibTransId="{A9E5DCE8-73C1-4EAF-BF3E-4C21EAD3BE81}"/>
    <dgm:cxn modelId="{0EB7212C-C629-4C35-B880-D9B66EA448CF}" type="presOf" srcId="{1C049029-FBA9-44BD-9C0D-58BCEB311A7C}" destId="{24CB9810-EA2F-471B-9A95-9488247F761B}" srcOrd="0" destOrd="0" presId="urn:microsoft.com/office/officeart/2009/3/layout/OpposingIdeas"/>
    <dgm:cxn modelId="{A8397937-AC33-44D3-AFDF-5840BB9CA727}" type="presOf" srcId="{1C049029-FBA9-44BD-9C0D-58BCEB311A7C}" destId="{CD87A5B2-5A2E-4416-A146-D39C10652CB4}" srcOrd="1" destOrd="0" presId="urn:microsoft.com/office/officeart/2009/3/layout/OpposingIdeas"/>
    <dgm:cxn modelId="{4779123A-59F9-4E2F-A578-51D4255DF95E}" type="presOf" srcId="{6DBBA725-3A36-47E0-A20B-E1174739707B}" destId="{D1FC4DB7-A85E-478A-9CED-528858AD272B}" srcOrd="0" destOrd="1" presId="urn:microsoft.com/office/officeart/2009/3/layout/OpposingIdeas"/>
    <dgm:cxn modelId="{3206E35A-F2AF-4A69-A143-76378AD9091E}" srcId="{1C049029-FBA9-44BD-9C0D-58BCEB311A7C}" destId="{56AF86D0-2FEC-48F1-99BA-DEA04CFA7EE9}" srcOrd="0" destOrd="0" parTransId="{13AC7D3A-17D5-4A1B-83E3-0D5DAF045E49}" sibTransId="{77B4F4DA-B3D3-4667-90CE-987E5DA326CA}"/>
    <dgm:cxn modelId="{9EB567AD-CCAC-42D4-8FC0-EC78D300B1B6}" type="presOf" srcId="{FA877E69-2F4B-404B-8FB3-CF624B8CBE92}" destId="{C95DE440-C8BF-4C77-8385-844E20E1D31A}" srcOrd="0" destOrd="0" presId="urn:microsoft.com/office/officeart/2009/3/layout/OpposingIdeas"/>
    <dgm:cxn modelId="{DBAE8CC1-BB11-4266-86DF-787147F02D42}" type="presOf" srcId="{FA877E69-2F4B-404B-8FB3-CF624B8CBE92}" destId="{8B432D03-931D-4584-996E-E70006E38940}" srcOrd="1" destOrd="0" presId="urn:microsoft.com/office/officeart/2009/3/layout/OpposingIdeas"/>
    <dgm:cxn modelId="{73CE8FDA-4682-49A2-AC4C-75647272765D}" type="presOf" srcId="{56AF86D0-2FEC-48F1-99BA-DEA04CFA7EE9}" destId="{D1FC4DB7-A85E-478A-9CED-528858AD272B}" srcOrd="0" destOrd="0" presId="urn:microsoft.com/office/officeart/2009/3/layout/OpposingIdeas"/>
    <dgm:cxn modelId="{68FEC9E0-2EBE-4C68-8F8A-227F40C16455}" srcId="{C9A46C5D-FB15-461E-8232-43307953BBDD}" destId="{1C049029-FBA9-44BD-9C0D-58BCEB311A7C}" srcOrd="0" destOrd="0" parTransId="{C51FBD0F-3878-4A48-80AD-EF91BD186919}" sibTransId="{8632EE49-63AA-47A9-8699-0621F359577F}"/>
    <dgm:cxn modelId="{4C9CF4E5-5A42-4DF7-A6E2-AC570E874EB5}" srcId="{FA877E69-2F4B-404B-8FB3-CF624B8CBE92}" destId="{21289868-A801-4442-9332-4A808C65314B}" srcOrd="0" destOrd="0" parTransId="{EC8302DA-5EF4-4B58-812E-A35DCCDD8601}" sibTransId="{9596E2FF-DB4A-4CF3-9BEC-16F69BDF17A1}"/>
    <dgm:cxn modelId="{2F22A9F3-A8E7-431F-9753-5A04C73EDE8F}" type="presOf" srcId="{21289868-A801-4442-9332-4A808C65314B}" destId="{3DF3EB30-15DA-4522-9513-160FE0E3EF77}" srcOrd="0" destOrd="0" presId="urn:microsoft.com/office/officeart/2009/3/layout/OpposingIdeas"/>
    <dgm:cxn modelId="{3DE2422C-37A5-41FE-B68D-68FF0722AA16}" type="presParOf" srcId="{1770CB2B-11D2-408E-BC5D-7CFA74315DB5}" destId="{7E8FE2DF-4AB1-4149-A2DC-40803E023467}" srcOrd="0" destOrd="0" presId="urn:microsoft.com/office/officeart/2009/3/layout/OpposingIdeas"/>
    <dgm:cxn modelId="{8AEE1E74-4F0B-498F-A48F-013F76965142}" type="presParOf" srcId="{1770CB2B-11D2-408E-BC5D-7CFA74315DB5}" destId="{71109DA5-0209-40A5-9201-46E486520E7F}" srcOrd="1" destOrd="0" presId="urn:microsoft.com/office/officeart/2009/3/layout/OpposingIdeas"/>
    <dgm:cxn modelId="{9AAF35F4-F1D8-473B-A345-1780DD65F9C1}" type="presParOf" srcId="{1770CB2B-11D2-408E-BC5D-7CFA74315DB5}" destId="{D1FC4DB7-A85E-478A-9CED-528858AD272B}" srcOrd="2" destOrd="0" presId="urn:microsoft.com/office/officeart/2009/3/layout/OpposingIdeas"/>
    <dgm:cxn modelId="{A7A92ED8-733F-4DAA-8BDA-8662F96F72B6}" type="presParOf" srcId="{1770CB2B-11D2-408E-BC5D-7CFA74315DB5}" destId="{3DF3EB30-15DA-4522-9513-160FE0E3EF77}" srcOrd="3" destOrd="0" presId="urn:microsoft.com/office/officeart/2009/3/layout/OpposingIdeas"/>
    <dgm:cxn modelId="{DCE46AFB-D7AC-4828-9062-0D6A5E0A6FDC}" type="presParOf" srcId="{1770CB2B-11D2-408E-BC5D-7CFA74315DB5}" destId="{24CB9810-EA2F-471B-9A95-9488247F761B}" srcOrd="4" destOrd="0" presId="urn:microsoft.com/office/officeart/2009/3/layout/OpposingIdeas"/>
    <dgm:cxn modelId="{E91C2664-BE24-4993-82FE-50ABF474DFCD}" type="presParOf" srcId="{1770CB2B-11D2-408E-BC5D-7CFA74315DB5}" destId="{CD87A5B2-5A2E-4416-A146-D39C10652CB4}" srcOrd="5" destOrd="0" presId="urn:microsoft.com/office/officeart/2009/3/layout/OpposingIdeas"/>
    <dgm:cxn modelId="{F7B59B34-FB70-4C17-9790-30D062749EEE}" type="presParOf" srcId="{1770CB2B-11D2-408E-BC5D-7CFA74315DB5}" destId="{C95DE440-C8BF-4C77-8385-844E20E1D31A}" srcOrd="6" destOrd="0" presId="urn:microsoft.com/office/officeart/2009/3/layout/OpposingIdeas"/>
    <dgm:cxn modelId="{DEEA8AE0-B3E6-4147-8DE8-F325B87E607A}" type="presParOf" srcId="{1770CB2B-11D2-408E-BC5D-7CFA74315DB5}" destId="{8B432D03-931D-4584-996E-E70006E38940}" srcOrd="7" destOrd="0" presId="urn:microsoft.com/office/officeart/2009/3/layout/OpposingIdea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A46C5D-FB15-461E-8232-43307953BBD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CL"/>
        </a:p>
      </dgm:t>
    </dgm:pt>
    <dgm:pt modelId="{1C049029-FBA9-44BD-9C0D-58BCEB311A7C}">
      <dgm:prSet phldrT="[Texto]"/>
      <dgm:spPr>
        <a:solidFill>
          <a:srgbClr val="00B050"/>
        </a:solidFill>
      </dgm:spPr>
      <dgm:t>
        <a:bodyPr/>
        <a:lstStyle/>
        <a:p>
          <a:r>
            <a:rPr lang="es-CL" dirty="0"/>
            <a:t>Factores positivos</a:t>
          </a:r>
        </a:p>
      </dgm:t>
    </dgm:pt>
    <dgm:pt modelId="{C51FBD0F-3878-4A48-80AD-EF91BD186919}" type="parTrans" cxnId="{68FEC9E0-2EBE-4C68-8F8A-227F40C16455}">
      <dgm:prSet/>
      <dgm:spPr/>
      <dgm:t>
        <a:bodyPr/>
        <a:lstStyle/>
        <a:p>
          <a:endParaRPr lang="es-CL"/>
        </a:p>
      </dgm:t>
    </dgm:pt>
    <dgm:pt modelId="{8632EE49-63AA-47A9-8699-0621F359577F}" type="sibTrans" cxnId="{68FEC9E0-2EBE-4C68-8F8A-227F40C16455}">
      <dgm:prSet/>
      <dgm:spPr/>
      <dgm:t>
        <a:bodyPr/>
        <a:lstStyle/>
        <a:p>
          <a:endParaRPr lang="es-CL"/>
        </a:p>
      </dgm:t>
    </dgm:pt>
    <dgm:pt modelId="{56AF86D0-2FEC-48F1-99BA-DEA04CFA7EE9}">
      <dgm:prSet phldrT="[Texto]"/>
      <dgm:spPr/>
      <dgm:t>
        <a:bodyPr/>
        <a:lstStyle/>
        <a:p>
          <a:pPr>
            <a:buNone/>
          </a:pPr>
          <a:r>
            <a:rPr lang="es-CL" b="0" dirty="0">
              <a:latin typeface="Calibri" panose="020F0502020204030204" pitchFamily="34" charset="0"/>
              <a:cs typeface="Calibri" panose="020F0502020204030204" pitchFamily="34" charset="0"/>
            </a:rPr>
            <a:t>·Sistema que permite aprovechar las condiciones climáticas de las islas</a:t>
          </a:r>
        </a:p>
        <a:p>
          <a:pPr>
            <a:buNone/>
          </a:pPr>
          <a:r>
            <a:rPr lang="es-CL" b="0" dirty="0">
              <a:latin typeface="Calibri" panose="020F0502020204030204" pitchFamily="34" charset="0"/>
              <a:cs typeface="Calibri" panose="020F0502020204030204" pitchFamily="34" charset="0"/>
            </a:rPr>
            <a:t>·La generación mediante Diésel permite mantener el suministro eléctrico</a:t>
          </a:r>
        </a:p>
        <a:p>
          <a:pPr>
            <a:buNone/>
          </a:pPr>
          <a:r>
            <a:rPr lang="es-CL" b="0" dirty="0">
              <a:latin typeface="Calibri" panose="020F0502020204030204" pitchFamily="34" charset="0"/>
              <a:cs typeface="Calibri" panose="020F0502020204030204" pitchFamily="34" charset="0"/>
            </a:rPr>
            <a:t>·Se han capacitado habitantes de las islas como encargados técnicos de las centrales, generando trabajo y sentido de autocuidado de las instalaciones</a:t>
          </a:r>
        </a:p>
        <a:p>
          <a:pPr>
            <a:buNone/>
          </a:pPr>
          <a:r>
            <a:rPr lang="es-CL" b="0" dirty="0">
              <a:latin typeface="Calibri" panose="020F0502020204030204" pitchFamily="34" charset="0"/>
              <a:cs typeface="Calibri" panose="020F0502020204030204" pitchFamily="34" charset="0"/>
            </a:rPr>
            <a:t>·Buena comunicación entre usuarios</a:t>
          </a:r>
        </a:p>
      </dgm:t>
    </dgm:pt>
    <dgm:pt modelId="{13AC7D3A-17D5-4A1B-83E3-0D5DAF045E49}" type="parTrans" cxnId="{3206E35A-F2AF-4A69-A143-76378AD9091E}">
      <dgm:prSet/>
      <dgm:spPr/>
      <dgm:t>
        <a:bodyPr/>
        <a:lstStyle/>
        <a:p>
          <a:endParaRPr lang="es-CL"/>
        </a:p>
      </dgm:t>
    </dgm:pt>
    <dgm:pt modelId="{77B4F4DA-B3D3-4667-90CE-987E5DA326CA}" type="sibTrans" cxnId="{3206E35A-F2AF-4A69-A143-76378AD9091E}">
      <dgm:prSet/>
      <dgm:spPr/>
      <dgm:t>
        <a:bodyPr/>
        <a:lstStyle/>
        <a:p>
          <a:endParaRPr lang="es-CL"/>
        </a:p>
      </dgm:t>
    </dgm:pt>
    <dgm:pt modelId="{FA877E69-2F4B-404B-8FB3-CF624B8CBE92}">
      <dgm:prSet phldrT="[Texto]"/>
      <dgm:spPr>
        <a:solidFill>
          <a:srgbClr val="FF0000"/>
        </a:solidFill>
      </dgm:spPr>
      <dgm:t>
        <a:bodyPr/>
        <a:lstStyle/>
        <a:p>
          <a:r>
            <a:rPr lang="es-CL" dirty="0"/>
            <a:t>Factores negativos</a:t>
          </a:r>
        </a:p>
      </dgm:t>
    </dgm:pt>
    <dgm:pt modelId="{86482506-14CA-4FBE-A620-4028B4362C7D}" type="parTrans" cxnId="{CEC7F928-BD00-436D-9A31-F697CA59AA20}">
      <dgm:prSet/>
      <dgm:spPr/>
      <dgm:t>
        <a:bodyPr/>
        <a:lstStyle/>
        <a:p>
          <a:endParaRPr lang="es-CL"/>
        </a:p>
      </dgm:t>
    </dgm:pt>
    <dgm:pt modelId="{A9E5DCE8-73C1-4EAF-BF3E-4C21EAD3BE81}" type="sibTrans" cxnId="{CEC7F928-BD00-436D-9A31-F697CA59AA20}">
      <dgm:prSet/>
      <dgm:spPr/>
      <dgm:t>
        <a:bodyPr/>
        <a:lstStyle/>
        <a:p>
          <a:endParaRPr lang="es-CL"/>
        </a:p>
      </dgm:t>
    </dgm:pt>
    <dgm:pt modelId="{21289868-A801-4442-9332-4A808C65314B}">
      <dgm:prSet phldrT="[Texto]" custT="1"/>
      <dgm:spPr/>
      <dgm:t>
        <a:bodyPr/>
        <a:lstStyle/>
        <a:p>
          <a:r>
            <a:rPr lang="es-CL" sz="1400" b="1" dirty="0">
              <a:latin typeface="Calibri" panose="020F0502020204030204" pitchFamily="34" charset="0"/>
              <a:cs typeface="Calibri" panose="020F0502020204030204" pitchFamily="34" charset="0"/>
            </a:rPr>
            <a:t>·</a:t>
          </a:r>
          <a:r>
            <a:rPr lang="es-CL" sz="1400" dirty="0"/>
            <a:t>Dificultad logística en transporte de suministro y acceso a las islas</a:t>
          </a:r>
        </a:p>
        <a:p>
          <a:r>
            <a:rPr lang="es-CL" sz="1400" b="1" dirty="0">
              <a:latin typeface="Calibri" panose="020F0502020204030204" pitchFamily="34" charset="0"/>
              <a:cs typeface="Calibri" panose="020F0502020204030204" pitchFamily="34" charset="0"/>
            </a:rPr>
            <a:t>·</a:t>
          </a:r>
          <a:r>
            <a:rPr lang="es-CL" sz="1400" dirty="0"/>
            <a:t>Irregularidades en cobros de administraciones anteriores</a:t>
          </a:r>
        </a:p>
        <a:p>
          <a:r>
            <a:rPr lang="es-CL" sz="1400" b="1" dirty="0">
              <a:latin typeface="Calibri" panose="020F0502020204030204" pitchFamily="34" charset="0"/>
              <a:cs typeface="Calibri" panose="020F0502020204030204" pitchFamily="34" charset="0"/>
            </a:rPr>
            <a:t>·</a:t>
          </a:r>
          <a:r>
            <a:rPr lang="es-CL" sz="1400" dirty="0"/>
            <a:t>Poca comunicación desde empresa y entidad pública hacia los usuarios</a:t>
          </a:r>
        </a:p>
      </dgm:t>
    </dgm:pt>
    <dgm:pt modelId="{EC8302DA-5EF4-4B58-812E-A35DCCDD8601}" type="parTrans" cxnId="{4C9CF4E5-5A42-4DF7-A6E2-AC570E874EB5}">
      <dgm:prSet/>
      <dgm:spPr/>
      <dgm:t>
        <a:bodyPr/>
        <a:lstStyle/>
        <a:p>
          <a:endParaRPr lang="es-CL"/>
        </a:p>
      </dgm:t>
    </dgm:pt>
    <dgm:pt modelId="{9596E2FF-DB4A-4CF3-9BEC-16F69BDF17A1}" type="sibTrans" cxnId="{4C9CF4E5-5A42-4DF7-A6E2-AC570E874EB5}">
      <dgm:prSet/>
      <dgm:spPr/>
      <dgm:t>
        <a:bodyPr/>
        <a:lstStyle/>
        <a:p>
          <a:endParaRPr lang="es-CL"/>
        </a:p>
      </dgm:t>
    </dgm:pt>
    <dgm:pt modelId="{1770CB2B-11D2-408E-BC5D-7CFA74315DB5}" type="pres">
      <dgm:prSet presAssocID="{C9A46C5D-FB15-461E-8232-43307953BBDD}" presName="Name0" presStyleCnt="0">
        <dgm:presLayoutVars>
          <dgm:chMax val="2"/>
          <dgm:dir/>
          <dgm:animOne val="branch"/>
          <dgm:animLvl val="lvl"/>
          <dgm:resizeHandles val="exact"/>
        </dgm:presLayoutVars>
      </dgm:prSet>
      <dgm:spPr/>
    </dgm:pt>
    <dgm:pt modelId="{7E8FE2DF-4AB1-4149-A2DC-40803E023467}" type="pres">
      <dgm:prSet presAssocID="{C9A46C5D-FB15-461E-8232-43307953BBDD}" presName="Background" presStyleLbl="node1" presStyleIdx="0" presStyleCnt="1" custScaleX="148309" custLinFactNeighborX="0" custLinFactNeighborY="0"/>
      <dgm:spPr/>
    </dgm:pt>
    <dgm:pt modelId="{71109DA5-0209-40A5-9201-46E486520E7F}" type="pres">
      <dgm:prSet presAssocID="{C9A46C5D-FB15-461E-8232-43307953BBDD}" presName="Divider" presStyleLbl="callout" presStyleIdx="0" presStyleCnt="1"/>
      <dgm:spPr/>
    </dgm:pt>
    <dgm:pt modelId="{D1FC4DB7-A85E-478A-9CED-528858AD272B}" type="pres">
      <dgm:prSet presAssocID="{C9A46C5D-FB15-461E-8232-43307953BBDD}" presName="ChildText1" presStyleLbl="revTx" presStyleIdx="0" presStyleCnt="0" custScaleX="144296" custLinFactNeighborX="-23973" custLinFactNeighborY="345">
        <dgm:presLayoutVars>
          <dgm:chMax val="0"/>
          <dgm:chPref val="0"/>
          <dgm:bulletEnabled val="1"/>
        </dgm:presLayoutVars>
      </dgm:prSet>
      <dgm:spPr/>
    </dgm:pt>
    <dgm:pt modelId="{3DF3EB30-15DA-4522-9513-160FE0E3EF77}" type="pres">
      <dgm:prSet presAssocID="{C9A46C5D-FB15-461E-8232-43307953BBDD}" presName="ChildText2" presStyleLbl="revTx" presStyleIdx="0" presStyleCnt="0" custScaleX="152325" custScaleY="100997" custLinFactNeighborX="22697" custLinFactNeighborY="843">
        <dgm:presLayoutVars>
          <dgm:chMax val="0"/>
          <dgm:chPref val="0"/>
          <dgm:bulletEnabled val="1"/>
        </dgm:presLayoutVars>
      </dgm:prSet>
      <dgm:spPr/>
    </dgm:pt>
    <dgm:pt modelId="{24CB9810-EA2F-471B-9A95-9488247F761B}" type="pres">
      <dgm:prSet presAssocID="{C9A46C5D-FB15-461E-8232-43307953BBDD}" presName="ParentText1" presStyleLbl="revTx" presStyleIdx="0" presStyleCnt="0">
        <dgm:presLayoutVars>
          <dgm:chMax val="1"/>
          <dgm:chPref val="1"/>
        </dgm:presLayoutVars>
      </dgm:prSet>
      <dgm:spPr/>
    </dgm:pt>
    <dgm:pt modelId="{CD87A5B2-5A2E-4416-A146-D39C10652CB4}" type="pres">
      <dgm:prSet presAssocID="{C9A46C5D-FB15-461E-8232-43307953BBDD}" presName="ParentShape1" presStyleLbl="alignImgPlace1" presStyleIdx="0" presStyleCnt="2" custLinFactX="-30427" custLinFactNeighborX="-100000" custLinFactNeighborY="1312">
        <dgm:presLayoutVars/>
      </dgm:prSet>
      <dgm:spPr/>
    </dgm:pt>
    <dgm:pt modelId="{C95DE440-C8BF-4C77-8385-844E20E1D31A}" type="pres">
      <dgm:prSet presAssocID="{C9A46C5D-FB15-461E-8232-43307953BBDD}" presName="ParentText2" presStyleLbl="revTx" presStyleIdx="0" presStyleCnt="0">
        <dgm:presLayoutVars>
          <dgm:chMax val="1"/>
          <dgm:chPref val="1"/>
        </dgm:presLayoutVars>
      </dgm:prSet>
      <dgm:spPr/>
    </dgm:pt>
    <dgm:pt modelId="{8B432D03-931D-4584-996E-E70006E38940}" type="pres">
      <dgm:prSet presAssocID="{C9A46C5D-FB15-461E-8232-43307953BBDD}" presName="ParentShape2" presStyleLbl="alignImgPlace1" presStyleIdx="1" presStyleCnt="2" custLinFactX="29273" custLinFactNeighborX="100000" custLinFactNeighborY="-656">
        <dgm:presLayoutVars/>
      </dgm:prSet>
      <dgm:spPr/>
    </dgm:pt>
  </dgm:ptLst>
  <dgm:cxnLst>
    <dgm:cxn modelId="{834BEE0F-ED51-45AE-81D3-84EF9697B22A}" type="presOf" srcId="{C9A46C5D-FB15-461E-8232-43307953BBDD}" destId="{1770CB2B-11D2-408E-BC5D-7CFA74315DB5}" srcOrd="0" destOrd="0" presId="urn:microsoft.com/office/officeart/2009/3/layout/OpposingIdeas"/>
    <dgm:cxn modelId="{CEC7F928-BD00-436D-9A31-F697CA59AA20}" srcId="{C9A46C5D-FB15-461E-8232-43307953BBDD}" destId="{FA877E69-2F4B-404B-8FB3-CF624B8CBE92}" srcOrd="1" destOrd="0" parTransId="{86482506-14CA-4FBE-A620-4028B4362C7D}" sibTransId="{A9E5DCE8-73C1-4EAF-BF3E-4C21EAD3BE81}"/>
    <dgm:cxn modelId="{0EB7212C-C629-4C35-B880-D9B66EA448CF}" type="presOf" srcId="{1C049029-FBA9-44BD-9C0D-58BCEB311A7C}" destId="{24CB9810-EA2F-471B-9A95-9488247F761B}" srcOrd="0" destOrd="0" presId="urn:microsoft.com/office/officeart/2009/3/layout/OpposingIdeas"/>
    <dgm:cxn modelId="{A8397937-AC33-44D3-AFDF-5840BB9CA727}" type="presOf" srcId="{1C049029-FBA9-44BD-9C0D-58BCEB311A7C}" destId="{CD87A5B2-5A2E-4416-A146-D39C10652CB4}" srcOrd="1" destOrd="0" presId="urn:microsoft.com/office/officeart/2009/3/layout/OpposingIdeas"/>
    <dgm:cxn modelId="{3206E35A-F2AF-4A69-A143-76378AD9091E}" srcId="{1C049029-FBA9-44BD-9C0D-58BCEB311A7C}" destId="{56AF86D0-2FEC-48F1-99BA-DEA04CFA7EE9}" srcOrd="0" destOrd="0" parTransId="{13AC7D3A-17D5-4A1B-83E3-0D5DAF045E49}" sibTransId="{77B4F4DA-B3D3-4667-90CE-987E5DA326CA}"/>
    <dgm:cxn modelId="{9EB567AD-CCAC-42D4-8FC0-EC78D300B1B6}" type="presOf" srcId="{FA877E69-2F4B-404B-8FB3-CF624B8CBE92}" destId="{C95DE440-C8BF-4C77-8385-844E20E1D31A}" srcOrd="0" destOrd="0" presId="urn:microsoft.com/office/officeart/2009/3/layout/OpposingIdeas"/>
    <dgm:cxn modelId="{DBAE8CC1-BB11-4266-86DF-787147F02D42}" type="presOf" srcId="{FA877E69-2F4B-404B-8FB3-CF624B8CBE92}" destId="{8B432D03-931D-4584-996E-E70006E38940}" srcOrd="1" destOrd="0" presId="urn:microsoft.com/office/officeart/2009/3/layout/OpposingIdeas"/>
    <dgm:cxn modelId="{73CE8FDA-4682-49A2-AC4C-75647272765D}" type="presOf" srcId="{56AF86D0-2FEC-48F1-99BA-DEA04CFA7EE9}" destId="{D1FC4DB7-A85E-478A-9CED-528858AD272B}" srcOrd="0" destOrd="0" presId="urn:microsoft.com/office/officeart/2009/3/layout/OpposingIdeas"/>
    <dgm:cxn modelId="{68FEC9E0-2EBE-4C68-8F8A-227F40C16455}" srcId="{C9A46C5D-FB15-461E-8232-43307953BBDD}" destId="{1C049029-FBA9-44BD-9C0D-58BCEB311A7C}" srcOrd="0" destOrd="0" parTransId="{C51FBD0F-3878-4A48-80AD-EF91BD186919}" sibTransId="{8632EE49-63AA-47A9-8699-0621F359577F}"/>
    <dgm:cxn modelId="{4C9CF4E5-5A42-4DF7-A6E2-AC570E874EB5}" srcId="{FA877E69-2F4B-404B-8FB3-CF624B8CBE92}" destId="{21289868-A801-4442-9332-4A808C65314B}" srcOrd="0" destOrd="0" parTransId="{EC8302DA-5EF4-4B58-812E-A35DCCDD8601}" sibTransId="{9596E2FF-DB4A-4CF3-9BEC-16F69BDF17A1}"/>
    <dgm:cxn modelId="{2F22A9F3-A8E7-431F-9753-5A04C73EDE8F}" type="presOf" srcId="{21289868-A801-4442-9332-4A808C65314B}" destId="{3DF3EB30-15DA-4522-9513-160FE0E3EF77}" srcOrd="0" destOrd="0" presId="urn:microsoft.com/office/officeart/2009/3/layout/OpposingIdeas"/>
    <dgm:cxn modelId="{3DE2422C-37A5-41FE-B68D-68FF0722AA16}" type="presParOf" srcId="{1770CB2B-11D2-408E-BC5D-7CFA74315DB5}" destId="{7E8FE2DF-4AB1-4149-A2DC-40803E023467}" srcOrd="0" destOrd="0" presId="urn:microsoft.com/office/officeart/2009/3/layout/OpposingIdeas"/>
    <dgm:cxn modelId="{8AEE1E74-4F0B-498F-A48F-013F76965142}" type="presParOf" srcId="{1770CB2B-11D2-408E-BC5D-7CFA74315DB5}" destId="{71109DA5-0209-40A5-9201-46E486520E7F}" srcOrd="1" destOrd="0" presId="urn:microsoft.com/office/officeart/2009/3/layout/OpposingIdeas"/>
    <dgm:cxn modelId="{9AAF35F4-F1D8-473B-A345-1780DD65F9C1}" type="presParOf" srcId="{1770CB2B-11D2-408E-BC5D-7CFA74315DB5}" destId="{D1FC4DB7-A85E-478A-9CED-528858AD272B}" srcOrd="2" destOrd="0" presId="urn:microsoft.com/office/officeart/2009/3/layout/OpposingIdeas"/>
    <dgm:cxn modelId="{A7A92ED8-733F-4DAA-8BDA-8662F96F72B6}" type="presParOf" srcId="{1770CB2B-11D2-408E-BC5D-7CFA74315DB5}" destId="{3DF3EB30-15DA-4522-9513-160FE0E3EF77}" srcOrd="3" destOrd="0" presId="urn:microsoft.com/office/officeart/2009/3/layout/OpposingIdeas"/>
    <dgm:cxn modelId="{DCE46AFB-D7AC-4828-9062-0D6A5E0A6FDC}" type="presParOf" srcId="{1770CB2B-11D2-408E-BC5D-7CFA74315DB5}" destId="{24CB9810-EA2F-471B-9A95-9488247F761B}" srcOrd="4" destOrd="0" presId="urn:microsoft.com/office/officeart/2009/3/layout/OpposingIdeas"/>
    <dgm:cxn modelId="{E91C2664-BE24-4993-82FE-50ABF474DFCD}" type="presParOf" srcId="{1770CB2B-11D2-408E-BC5D-7CFA74315DB5}" destId="{CD87A5B2-5A2E-4416-A146-D39C10652CB4}" srcOrd="5" destOrd="0" presId="urn:microsoft.com/office/officeart/2009/3/layout/OpposingIdeas"/>
    <dgm:cxn modelId="{F7B59B34-FB70-4C17-9790-30D062749EEE}" type="presParOf" srcId="{1770CB2B-11D2-408E-BC5D-7CFA74315DB5}" destId="{C95DE440-C8BF-4C77-8385-844E20E1D31A}" srcOrd="6" destOrd="0" presId="urn:microsoft.com/office/officeart/2009/3/layout/OpposingIdeas"/>
    <dgm:cxn modelId="{DEEA8AE0-B3E6-4147-8DE8-F325B87E607A}" type="presParOf" srcId="{1770CB2B-11D2-408E-BC5D-7CFA74315DB5}" destId="{8B432D03-931D-4584-996E-E70006E38940}" srcOrd="7" destOrd="0" presId="urn:microsoft.com/office/officeart/2009/3/layout/OpposingIdea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79058-6290-41DA-B040-D640D90189DD}"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CL"/>
        </a:p>
      </dgm:t>
    </dgm:pt>
    <dgm:pt modelId="{302F73EC-A2E7-4DAC-B7C7-D54CED061AAA}">
      <dgm:prSet phldrT="[Texto]" custT="1"/>
      <dgm:spPr/>
      <dgm:t>
        <a:bodyPr/>
        <a:lstStyle/>
        <a:p>
          <a:r>
            <a:rPr lang="es-CL" sz="1800" dirty="0"/>
            <a:t>Informes de elaboración de proyectos</a:t>
          </a:r>
        </a:p>
      </dgm:t>
    </dgm:pt>
    <dgm:pt modelId="{11228257-2815-4260-AF9F-6BB96847C2D9}" type="parTrans" cxnId="{28D94F19-4E02-45B0-88DF-5C795817D1DA}">
      <dgm:prSet/>
      <dgm:spPr/>
      <dgm:t>
        <a:bodyPr/>
        <a:lstStyle/>
        <a:p>
          <a:endParaRPr lang="es-CL"/>
        </a:p>
      </dgm:t>
    </dgm:pt>
    <dgm:pt modelId="{3CAB99AF-EF75-4286-9C73-073C67CC884E}" type="sibTrans" cxnId="{28D94F19-4E02-45B0-88DF-5C795817D1DA}">
      <dgm:prSet/>
      <dgm:spPr/>
      <dgm:t>
        <a:bodyPr/>
        <a:lstStyle/>
        <a:p>
          <a:endParaRPr lang="es-CL"/>
        </a:p>
      </dgm:t>
    </dgm:pt>
    <dgm:pt modelId="{E5B707B5-DFF6-41D7-8175-0E712E3E6511}">
      <dgm:prSet phldrT="[Texto]" custT="1"/>
      <dgm:spPr/>
      <dgm:t>
        <a:bodyPr/>
        <a:lstStyle/>
        <a:p>
          <a:r>
            <a:rPr lang="es-CL" sz="1800" dirty="0"/>
            <a:t>Entrevistas a encargados de instalaciones </a:t>
          </a:r>
        </a:p>
      </dgm:t>
    </dgm:pt>
    <dgm:pt modelId="{1D2E2545-8C9A-4155-B0A5-14D62DB29CB0}" type="parTrans" cxnId="{C91696C4-C227-442C-8AF0-0DF16E72FED0}">
      <dgm:prSet/>
      <dgm:spPr/>
      <dgm:t>
        <a:bodyPr/>
        <a:lstStyle/>
        <a:p>
          <a:endParaRPr lang="es-CL"/>
        </a:p>
      </dgm:t>
    </dgm:pt>
    <dgm:pt modelId="{1D9BA72C-DD6A-4431-A112-E2E29BF916CC}" type="sibTrans" cxnId="{C91696C4-C227-442C-8AF0-0DF16E72FED0}">
      <dgm:prSet/>
      <dgm:spPr/>
      <dgm:t>
        <a:bodyPr/>
        <a:lstStyle/>
        <a:p>
          <a:endParaRPr lang="es-CL"/>
        </a:p>
      </dgm:t>
    </dgm:pt>
    <dgm:pt modelId="{937AAC34-A7E9-4D52-9B4B-7BF869F193F1}">
      <dgm:prSet phldrT="[Texto]" custT="1"/>
      <dgm:spPr/>
      <dgm:t>
        <a:bodyPr/>
        <a:lstStyle/>
        <a:p>
          <a:r>
            <a:rPr lang="es-CL" sz="1800" dirty="0"/>
            <a:t>Encuestas de beneficiarios</a:t>
          </a:r>
        </a:p>
      </dgm:t>
    </dgm:pt>
    <dgm:pt modelId="{6D3A550B-04AD-493B-ACDF-A68F5E855B86}" type="parTrans" cxnId="{8E394AF1-7632-43F7-9C9A-4D1CD3EC5C53}">
      <dgm:prSet/>
      <dgm:spPr/>
      <dgm:t>
        <a:bodyPr/>
        <a:lstStyle/>
        <a:p>
          <a:endParaRPr lang="es-CL"/>
        </a:p>
      </dgm:t>
    </dgm:pt>
    <dgm:pt modelId="{B08C2A4C-5BBF-4DEB-A069-4B30069127A5}" type="sibTrans" cxnId="{8E394AF1-7632-43F7-9C9A-4D1CD3EC5C53}">
      <dgm:prSet/>
      <dgm:spPr/>
      <dgm:t>
        <a:bodyPr/>
        <a:lstStyle/>
        <a:p>
          <a:endParaRPr lang="es-CL"/>
        </a:p>
      </dgm:t>
    </dgm:pt>
    <dgm:pt modelId="{5FD17074-3CCF-42FA-B36F-E79D71CA49CD}">
      <dgm:prSet phldrT="[Texto]" custT="1"/>
      <dgm:spPr/>
      <dgm:t>
        <a:bodyPr/>
        <a:lstStyle/>
        <a:p>
          <a:r>
            <a:rPr lang="es-CL" sz="1400" dirty="0"/>
            <a:t>Información considerada en etapa de diseño de los sistemas</a:t>
          </a:r>
        </a:p>
      </dgm:t>
    </dgm:pt>
    <dgm:pt modelId="{80B8115E-B727-44BC-AB5F-DBC01877CB17}" type="parTrans" cxnId="{0321C624-83E7-430B-BA18-A9518DEBEE18}">
      <dgm:prSet/>
      <dgm:spPr/>
      <dgm:t>
        <a:bodyPr/>
        <a:lstStyle/>
        <a:p>
          <a:endParaRPr lang="es-CL"/>
        </a:p>
      </dgm:t>
    </dgm:pt>
    <dgm:pt modelId="{CFB94ED8-3851-419B-A8D6-4502496B0763}" type="sibTrans" cxnId="{0321C624-83E7-430B-BA18-A9518DEBEE18}">
      <dgm:prSet/>
      <dgm:spPr/>
      <dgm:t>
        <a:bodyPr/>
        <a:lstStyle/>
        <a:p>
          <a:endParaRPr lang="es-CL"/>
        </a:p>
      </dgm:t>
    </dgm:pt>
    <dgm:pt modelId="{72E21C5C-1C91-4359-80B7-07C18C7A6494}">
      <dgm:prSet phldrT="[Texto]" custT="1"/>
      <dgm:spPr/>
      <dgm:t>
        <a:bodyPr/>
        <a:lstStyle/>
        <a:p>
          <a:r>
            <a:rPr lang="es-CL" sz="1400" dirty="0"/>
            <a:t>Información sobre administración y gestión de las instalaciones</a:t>
          </a:r>
        </a:p>
      </dgm:t>
    </dgm:pt>
    <dgm:pt modelId="{A4E8AC0F-3D07-4907-958C-A5308F1F80D4}" type="parTrans" cxnId="{CA7E546E-6E8B-4F1E-9193-9490A96D014E}">
      <dgm:prSet/>
      <dgm:spPr/>
      <dgm:t>
        <a:bodyPr/>
        <a:lstStyle/>
        <a:p>
          <a:endParaRPr lang="es-CL"/>
        </a:p>
      </dgm:t>
    </dgm:pt>
    <dgm:pt modelId="{611271CD-1F49-4C29-98E0-A008A8CDB3F0}" type="sibTrans" cxnId="{CA7E546E-6E8B-4F1E-9193-9490A96D014E}">
      <dgm:prSet/>
      <dgm:spPr/>
      <dgm:t>
        <a:bodyPr/>
        <a:lstStyle/>
        <a:p>
          <a:endParaRPr lang="es-CL"/>
        </a:p>
      </dgm:t>
    </dgm:pt>
    <dgm:pt modelId="{8C40B475-E9E1-4B51-B171-7D066B379EE7}">
      <dgm:prSet phldrT="[Texto]" custT="1"/>
      <dgm:spPr/>
      <dgm:t>
        <a:bodyPr/>
        <a:lstStyle/>
        <a:p>
          <a:r>
            <a:rPr lang="es-CL" sz="1400" dirty="0"/>
            <a:t>Información sobre estado actual de las instalaciones</a:t>
          </a:r>
        </a:p>
      </dgm:t>
    </dgm:pt>
    <dgm:pt modelId="{19359E7D-4888-4612-8E3C-8D3190092CAA}" type="parTrans" cxnId="{D2FB2B93-F38F-484B-8651-B797CF5AAD9F}">
      <dgm:prSet/>
      <dgm:spPr/>
      <dgm:t>
        <a:bodyPr/>
        <a:lstStyle/>
        <a:p>
          <a:endParaRPr lang="es-CL"/>
        </a:p>
      </dgm:t>
    </dgm:pt>
    <dgm:pt modelId="{53CAE4B6-4C4F-43EB-B3C2-52DBF80CF719}" type="sibTrans" cxnId="{D2FB2B93-F38F-484B-8651-B797CF5AAD9F}">
      <dgm:prSet/>
      <dgm:spPr/>
      <dgm:t>
        <a:bodyPr/>
        <a:lstStyle/>
        <a:p>
          <a:endParaRPr lang="es-CL"/>
        </a:p>
      </dgm:t>
    </dgm:pt>
    <dgm:pt modelId="{9294586F-C56B-4FE6-A6C6-A5C6B04A5DE8}" type="pres">
      <dgm:prSet presAssocID="{FE379058-6290-41DA-B040-D640D90189DD}" presName="linear" presStyleCnt="0">
        <dgm:presLayoutVars>
          <dgm:dir/>
          <dgm:animLvl val="lvl"/>
          <dgm:resizeHandles val="exact"/>
        </dgm:presLayoutVars>
      </dgm:prSet>
      <dgm:spPr/>
    </dgm:pt>
    <dgm:pt modelId="{4400B5ED-34F5-4CF2-968C-5DD2ED00B072}" type="pres">
      <dgm:prSet presAssocID="{302F73EC-A2E7-4DAC-B7C7-D54CED061AAA}" presName="parentLin" presStyleCnt="0"/>
      <dgm:spPr/>
    </dgm:pt>
    <dgm:pt modelId="{E2FFD393-1842-4071-AC52-F22315B364A5}" type="pres">
      <dgm:prSet presAssocID="{302F73EC-A2E7-4DAC-B7C7-D54CED061AAA}" presName="parentLeftMargin" presStyleLbl="node1" presStyleIdx="0" presStyleCnt="3"/>
      <dgm:spPr/>
    </dgm:pt>
    <dgm:pt modelId="{0BD84ADF-B842-4A40-A7B8-D17D3EFA3639}" type="pres">
      <dgm:prSet presAssocID="{302F73EC-A2E7-4DAC-B7C7-D54CED061AAA}" presName="parentText" presStyleLbl="node1" presStyleIdx="0" presStyleCnt="3">
        <dgm:presLayoutVars>
          <dgm:chMax val="0"/>
          <dgm:bulletEnabled val="1"/>
        </dgm:presLayoutVars>
      </dgm:prSet>
      <dgm:spPr/>
    </dgm:pt>
    <dgm:pt modelId="{9C87E854-6A09-4D6A-8F7F-682878475672}" type="pres">
      <dgm:prSet presAssocID="{302F73EC-A2E7-4DAC-B7C7-D54CED061AAA}" presName="negativeSpace" presStyleCnt="0"/>
      <dgm:spPr/>
    </dgm:pt>
    <dgm:pt modelId="{B45E444C-D5E1-4251-8912-7CDF66E26678}" type="pres">
      <dgm:prSet presAssocID="{302F73EC-A2E7-4DAC-B7C7-D54CED061AAA}" presName="childText" presStyleLbl="conFgAcc1" presStyleIdx="0" presStyleCnt="3">
        <dgm:presLayoutVars>
          <dgm:bulletEnabled val="1"/>
        </dgm:presLayoutVars>
      </dgm:prSet>
      <dgm:spPr/>
    </dgm:pt>
    <dgm:pt modelId="{FB8BB957-DD1F-4A5E-BDC6-82EE541686E4}" type="pres">
      <dgm:prSet presAssocID="{3CAB99AF-EF75-4286-9C73-073C67CC884E}" presName="spaceBetweenRectangles" presStyleCnt="0"/>
      <dgm:spPr/>
    </dgm:pt>
    <dgm:pt modelId="{7E927FE4-A03B-46C8-8455-E751019057BF}" type="pres">
      <dgm:prSet presAssocID="{E5B707B5-DFF6-41D7-8175-0E712E3E6511}" presName="parentLin" presStyleCnt="0"/>
      <dgm:spPr/>
    </dgm:pt>
    <dgm:pt modelId="{FA3AB041-7F3E-4111-B25A-8ECA7D7BA410}" type="pres">
      <dgm:prSet presAssocID="{E5B707B5-DFF6-41D7-8175-0E712E3E6511}" presName="parentLeftMargin" presStyleLbl="node1" presStyleIdx="0" presStyleCnt="3"/>
      <dgm:spPr/>
    </dgm:pt>
    <dgm:pt modelId="{F5E802CA-8508-4DA9-8BC2-9B3E51CF7B81}" type="pres">
      <dgm:prSet presAssocID="{E5B707B5-DFF6-41D7-8175-0E712E3E6511}" presName="parentText" presStyleLbl="node1" presStyleIdx="1" presStyleCnt="3">
        <dgm:presLayoutVars>
          <dgm:chMax val="0"/>
          <dgm:bulletEnabled val="1"/>
        </dgm:presLayoutVars>
      </dgm:prSet>
      <dgm:spPr/>
    </dgm:pt>
    <dgm:pt modelId="{DE1373BF-0BC3-4862-ADAA-3B22EED2C8D6}" type="pres">
      <dgm:prSet presAssocID="{E5B707B5-DFF6-41D7-8175-0E712E3E6511}" presName="negativeSpace" presStyleCnt="0"/>
      <dgm:spPr/>
    </dgm:pt>
    <dgm:pt modelId="{EE0CAB47-10CF-47DB-A21F-66E9DB4A862A}" type="pres">
      <dgm:prSet presAssocID="{E5B707B5-DFF6-41D7-8175-0E712E3E6511}" presName="childText" presStyleLbl="conFgAcc1" presStyleIdx="1" presStyleCnt="3">
        <dgm:presLayoutVars>
          <dgm:bulletEnabled val="1"/>
        </dgm:presLayoutVars>
      </dgm:prSet>
      <dgm:spPr/>
    </dgm:pt>
    <dgm:pt modelId="{4CAB47B2-87E6-42D5-8901-FDC1DBB0D7BE}" type="pres">
      <dgm:prSet presAssocID="{1D9BA72C-DD6A-4431-A112-E2E29BF916CC}" presName="spaceBetweenRectangles" presStyleCnt="0"/>
      <dgm:spPr/>
    </dgm:pt>
    <dgm:pt modelId="{AEF30DC1-5076-4B35-A43B-454DE6126E49}" type="pres">
      <dgm:prSet presAssocID="{937AAC34-A7E9-4D52-9B4B-7BF869F193F1}" presName="parentLin" presStyleCnt="0"/>
      <dgm:spPr/>
    </dgm:pt>
    <dgm:pt modelId="{8229D7BA-58BA-4C27-B237-61ECDC31A03A}" type="pres">
      <dgm:prSet presAssocID="{937AAC34-A7E9-4D52-9B4B-7BF869F193F1}" presName="parentLeftMargin" presStyleLbl="node1" presStyleIdx="1" presStyleCnt="3"/>
      <dgm:spPr/>
    </dgm:pt>
    <dgm:pt modelId="{E73577D3-A6AF-4EDE-9ABA-560A1203639D}" type="pres">
      <dgm:prSet presAssocID="{937AAC34-A7E9-4D52-9B4B-7BF869F193F1}" presName="parentText" presStyleLbl="node1" presStyleIdx="2" presStyleCnt="3">
        <dgm:presLayoutVars>
          <dgm:chMax val="0"/>
          <dgm:bulletEnabled val="1"/>
        </dgm:presLayoutVars>
      </dgm:prSet>
      <dgm:spPr/>
    </dgm:pt>
    <dgm:pt modelId="{F0F2CBA1-1822-4DF6-9CA4-DD303C0B7E93}" type="pres">
      <dgm:prSet presAssocID="{937AAC34-A7E9-4D52-9B4B-7BF869F193F1}" presName="negativeSpace" presStyleCnt="0"/>
      <dgm:spPr/>
    </dgm:pt>
    <dgm:pt modelId="{A8E3FCF4-BCB0-4A8A-9F8D-809438F43A73}" type="pres">
      <dgm:prSet presAssocID="{937AAC34-A7E9-4D52-9B4B-7BF869F193F1}" presName="childText" presStyleLbl="conFgAcc1" presStyleIdx="2" presStyleCnt="3">
        <dgm:presLayoutVars>
          <dgm:bulletEnabled val="1"/>
        </dgm:presLayoutVars>
      </dgm:prSet>
      <dgm:spPr/>
    </dgm:pt>
  </dgm:ptLst>
  <dgm:cxnLst>
    <dgm:cxn modelId="{CD77B413-A9B9-483C-B72C-4F6ADBD29CB7}" type="presOf" srcId="{FE379058-6290-41DA-B040-D640D90189DD}" destId="{9294586F-C56B-4FE6-A6C6-A5C6B04A5DE8}" srcOrd="0" destOrd="0" presId="urn:microsoft.com/office/officeart/2005/8/layout/list1"/>
    <dgm:cxn modelId="{28D94F19-4E02-45B0-88DF-5C795817D1DA}" srcId="{FE379058-6290-41DA-B040-D640D90189DD}" destId="{302F73EC-A2E7-4DAC-B7C7-D54CED061AAA}" srcOrd="0" destOrd="0" parTransId="{11228257-2815-4260-AF9F-6BB96847C2D9}" sibTransId="{3CAB99AF-EF75-4286-9C73-073C67CC884E}"/>
    <dgm:cxn modelId="{551BB31B-A6B7-41C7-9012-4E20DCE2D6A6}" type="presOf" srcId="{302F73EC-A2E7-4DAC-B7C7-D54CED061AAA}" destId="{0BD84ADF-B842-4A40-A7B8-D17D3EFA3639}" srcOrd="1" destOrd="0" presId="urn:microsoft.com/office/officeart/2005/8/layout/list1"/>
    <dgm:cxn modelId="{0321C624-83E7-430B-BA18-A9518DEBEE18}" srcId="{302F73EC-A2E7-4DAC-B7C7-D54CED061AAA}" destId="{5FD17074-3CCF-42FA-B36F-E79D71CA49CD}" srcOrd="0" destOrd="0" parTransId="{80B8115E-B727-44BC-AB5F-DBC01877CB17}" sibTransId="{CFB94ED8-3851-419B-A8D6-4502496B0763}"/>
    <dgm:cxn modelId="{CE974264-0EEF-4F9B-9947-118EA16CBECA}" type="presOf" srcId="{302F73EC-A2E7-4DAC-B7C7-D54CED061AAA}" destId="{E2FFD393-1842-4071-AC52-F22315B364A5}" srcOrd="0" destOrd="0" presId="urn:microsoft.com/office/officeart/2005/8/layout/list1"/>
    <dgm:cxn modelId="{CA7E546E-6E8B-4F1E-9193-9490A96D014E}" srcId="{E5B707B5-DFF6-41D7-8175-0E712E3E6511}" destId="{72E21C5C-1C91-4359-80B7-07C18C7A6494}" srcOrd="0" destOrd="0" parTransId="{A4E8AC0F-3D07-4907-958C-A5308F1F80D4}" sibTransId="{611271CD-1F49-4C29-98E0-A008A8CDB3F0}"/>
    <dgm:cxn modelId="{D2DBFD53-F5BA-4682-83AF-F1FD58D2B42E}" type="presOf" srcId="{5FD17074-3CCF-42FA-B36F-E79D71CA49CD}" destId="{B45E444C-D5E1-4251-8912-7CDF66E26678}" srcOrd="0" destOrd="0" presId="urn:microsoft.com/office/officeart/2005/8/layout/list1"/>
    <dgm:cxn modelId="{6DA05283-667E-42E1-9B0B-D4756C19CDA5}" type="presOf" srcId="{E5B707B5-DFF6-41D7-8175-0E712E3E6511}" destId="{FA3AB041-7F3E-4111-B25A-8ECA7D7BA410}" srcOrd="0" destOrd="0" presId="urn:microsoft.com/office/officeart/2005/8/layout/list1"/>
    <dgm:cxn modelId="{BBD22090-46D8-4A60-BD91-53B29A5B237E}" type="presOf" srcId="{8C40B475-E9E1-4B51-B171-7D066B379EE7}" destId="{A8E3FCF4-BCB0-4A8A-9F8D-809438F43A73}" srcOrd="0" destOrd="0" presId="urn:microsoft.com/office/officeart/2005/8/layout/list1"/>
    <dgm:cxn modelId="{A4279E90-A1D6-4C35-9DD2-B903589F748C}" type="presOf" srcId="{72E21C5C-1C91-4359-80B7-07C18C7A6494}" destId="{EE0CAB47-10CF-47DB-A21F-66E9DB4A862A}" srcOrd="0" destOrd="0" presId="urn:microsoft.com/office/officeart/2005/8/layout/list1"/>
    <dgm:cxn modelId="{D2FB2B93-F38F-484B-8651-B797CF5AAD9F}" srcId="{937AAC34-A7E9-4D52-9B4B-7BF869F193F1}" destId="{8C40B475-E9E1-4B51-B171-7D066B379EE7}" srcOrd="0" destOrd="0" parTransId="{19359E7D-4888-4612-8E3C-8D3190092CAA}" sibTransId="{53CAE4B6-4C4F-43EB-B3C2-52DBF80CF719}"/>
    <dgm:cxn modelId="{C91696C4-C227-442C-8AF0-0DF16E72FED0}" srcId="{FE379058-6290-41DA-B040-D640D90189DD}" destId="{E5B707B5-DFF6-41D7-8175-0E712E3E6511}" srcOrd="1" destOrd="0" parTransId="{1D2E2545-8C9A-4155-B0A5-14D62DB29CB0}" sibTransId="{1D9BA72C-DD6A-4431-A112-E2E29BF916CC}"/>
    <dgm:cxn modelId="{3A6668CE-BC6A-4E1A-BB44-4A3B0F74FC18}" type="presOf" srcId="{E5B707B5-DFF6-41D7-8175-0E712E3E6511}" destId="{F5E802CA-8508-4DA9-8BC2-9B3E51CF7B81}" srcOrd="1" destOrd="0" presId="urn:microsoft.com/office/officeart/2005/8/layout/list1"/>
    <dgm:cxn modelId="{7B7292DF-07D4-44C6-80CD-F5C8F0956F54}" type="presOf" srcId="{937AAC34-A7E9-4D52-9B4B-7BF869F193F1}" destId="{E73577D3-A6AF-4EDE-9ABA-560A1203639D}" srcOrd="1" destOrd="0" presId="urn:microsoft.com/office/officeart/2005/8/layout/list1"/>
    <dgm:cxn modelId="{8E394AF1-7632-43F7-9C9A-4D1CD3EC5C53}" srcId="{FE379058-6290-41DA-B040-D640D90189DD}" destId="{937AAC34-A7E9-4D52-9B4B-7BF869F193F1}" srcOrd="2" destOrd="0" parTransId="{6D3A550B-04AD-493B-ACDF-A68F5E855B86}" sibTransId="{B08C2A4C-5BBF-4DEB-A069-4B30069127A5}"/>
    <dgm:cxn modelId="{1F084BF4-3E05-4A59-B45B-EA2BE13097A6}" type="presOf" srcId="{937AAC34-A7E9-4D52-9B4B-7BF869F193F1}" destId="{8229D7BA-58BA-4C27-B237-61ECDC31A03A}" srcOrd="0" destOrd="0" presId="urn:microsoft.com/office/officeart/2005/8/layout/list1"/>
    <dgm:cxn modelId="{CD244FBE-15F0-4E0F-A342-EAC445A2871C}" type="presParOf" srcId="{9294586F-C56B-4FE6-A6C6-A5C6B04A5DE8}" destId="{4400B5ED-34F5-4CF2-968C-5DD2ED00B072}" srcOrd="0" destOrd="0" presId="urn:microsoft.com/office/officeart/2005/8/layout/list1"/>
    <dgm:cxn modelId="{048A5BF7-1027-4150-B271-53168C9ADC16}" type="presParOf" srcId="{4400B5ED-34F5-4CF2-968C-5DD2ED00B072}" destId="{E2FFD393-1842-4071-AC52-F22315B364A5}" srcOrd="0" destOrd="0" presId="urn:microsoft.com/office/officeart/2005/8/layout/list1"/>
    <dgm:cxn modelId="{1053711A-9B45-46AB-B5CD-4F4CB4800A94}" type="presParOf" srcId="{4400B5ED-34F5-4CF2-968C-5DD2ED00B072}" destId="{0BD84ADF-B842-4A40-A7B8-D17D3EFA3639}" srcOrd="1" destOrd="0" presId="urn:microsoft.com/office/officeart/2005/8/layout/list1"/>
    <dgm:cxn modelId="{0C451CF0-6141-4D74-963A-FB30FA24F40D}" type="presParOf" srcId="{9294586F-C56B-4FE6-A6C6-A5C6B04A5DE8}" destId="{9C87E854-6A09-4D6A-8F7F-682878475672}" srcOrd="1" destOrd="0" presId="urn:microsoft.com/office/officeart/2005/8/layout/list1"/>
    <dgm:cxn modelId="{E7D11AD4-ABB8-4BBD-9F14-D1CB7594BCD2}" type="presParOf" srcId="{9294586F-C56B-4FE6-A6C6-A5C6B04A5DE8}" destId="{B45E444C-D5E1-4251-8912-7CDF66E26678}" srcOrd="2" destOrd="0" presId="urn:microsoft.com/office/officeart/2005/8/layout/list1"/>
    <dgm:cxn modelId="{462C7C67-C4BD-42AE-A836-E49565656784}" type="presParOf" srcId="{9294586F-C56B-4FE6-A6C6-A5C6B04A5DE8}" destId="{FB8BB957-DD1F-4A5E-BDC6-82EE541686E4}" srcOrd="3" destOrd="0" presId="urn:microsoft.com/office/officeart/2005/8/layout/list1"/>
    <dgm:cxn modelId="{DC7959DD-4FEB-497C-8B58-49B8712343B0}" type="presParOf" srcId="{9294586F-C56B-4FE6-A6C6-A5C6B04A5DE8}" destId="{7E927FE4-A03B-46C8-8455-E751019057BF}" srcOrd="4" destOrd="0" presId="urn:microsoft.com/office/officeart/2005/8/layout/list1"/>
    <dgm:cxn modelId="{F3B9CF1E-AD4A-459B-8342-258520FC5DFB}" type="presParOf" srcId="{7E927FE4-A03B-46C8-8455-E751019057BF}" destId="{FA3AB041-7F3E-4111-B25A-8ECA7D7BA410}" srcOrd="0" destOrd="0" presId="urn:microsoft.com/office/officeart/2005/8/layout/list1"/>
    <dgm:cxn modelId="{F20E79E6-3EFB-4CD1-9C64-A1A572880C87}" type="presParOf" srcId="{7E927FE4-A03B-46C8-8455-E751019057BF}" destId="{F5E802CA-8508-4DA9-8BC2-9B3E51CF7B81}" srcOrd="1" destOrd="0" presId="urn:microsoft.com/office/officeart/2005/8/layout/list1"/>
    <dgm:cxn modelId="{46352649-3A3A-4BCA-B1F8-6D21F49B3724}" type="presParOf" srcId="{9294586F-C56B-4FE6-A6C6-A5C6B04A5DE8}" destId="{DE1373BF-0BC3-4862-ADAA-3B22EED2C8D6}" srcOrd="5" destOrd="0" presId="urn:microsoft.com/office/officeart/2005/8/layout/list1"/>
    <dgm:cxn modelId="{663C2026-6193-4131-80FF-EDC41FE52F40}" type="presParOf" srcId="{9294586F-C56B-4FE6-A6C6-A5C6B04A5DE8}" destId="{EE0CAB47-10CF-47DB-A21F-66E9DB4A862A}" srcOrd="6" destOrd="0" presId="urn:microsoft.com/office/officeart/2005/8/layout/list1"/>
    <dgm:cxn modelId="{151AB668-90E5-4580-A65B-5504C93B80D6}" type="presParOf" srcId="{9294586F-C56B-4FE6-A6C6-A5C6B04A5DE8}" destId="{4CAB47B2-87E6-42D5-8901-FDC1DBB0D7BE}" srcOrd="7" destOrd="0" presId="urn:microsoft.com/office/officeart/2005/8/layout/list1"/>
    <dgm:cxn modelId="{9D204B42-FD87-40E5-80E2-66420FC392F7}" type="presParOf" srcId="{9294586F-C56B-4FE6-A6C6-A5C6B04A5DE8}" destId="{AEF30DC1-5076-4B35-A43B-454DE6126E49}" srcOrd="8" destOrd="0" presId="urn:microsoft.com/office/officeart/2005/8/layout/list1"/>
    <dgm:cxn modelId="{0641F09F-6F30-47C7-A52C-439C3E7F6A13}" type="presParOf" srcId="{AEF30DC1-5076-4B35-A43B-454DE6126E49}" destId="{8229D7BA-58BA-4C27-B237-61ECDC31A03A}" srcOrd="0" destOrd="0" presId="urn:microsoft.com/office/officeart/2005/8/layout/list1"/>
    <dgm:cxn modelId="{3728B7D5-CB8A-4D31-BF06-A7CE2F6BDA48}" type="presParOf" srcId="{AEF30DC1-5076-4B35-A43B-454DE6126E49}" destId="{E73577D3-A6AF-4EDE-9ABA-560A1203639D}" srcOrd="1" destOrd="0" presId="urn:microsoft.com/office/officeart/2005/8/layout/list1"/>
    <dgm:cxn modelId="{3EA7507C-3D35-435F-80D6-A5BADBD66C5A}" type="presParOf" srcId="{9294586F-C56B-4FE6-A6C6-A5C6B04A5DE8}" destId="{F0F2CBA1-1822-4DF6-9CA4-DD303C0B7E93}" srcOrd="9" destOrd="0" presId="urn:microsoft.com/office/officeart/2005/8/layout/list1"/>
    <dgm:cxn modelId="{18E897D6-83E7-4F38-8E97-C608953B3531}" type="presParOf" srcId="{9294586F-C56B-4FE6-A6C6-A5C6B04A5DE8}" destId="{A8E3FCF4-BCB0-4A8A-9F8D-809438F43A73}"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A46C5D-FB15-461E-8232-43307953BBD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CL"/>
        </a:p>
      </dgm:t>
    </dgm:pt>
    <dgm:pt modelId="{1C049029-FBA9-44BD-9C0D-58BCEB311A7C}">
      <dgm:prSet phldrT="[Texto]"/>
      <dgm:spPr>
        <a:solidFill>
          <a:srgbClr val="00B050"/>
        </a:solidFill>
      </dgm:spPr>
      <dgm:t>
        <a:bodyPr/>
        <a:lstStyle/>
        <a:p>
          <a:r>
            <a:rPr lang="es-CL" dirty="0"/>
            <a:t>Factores positivos</a:t>
          </a:r>
        </a:p>
      </dgm:t>
    </dgm:pt>
    <dgm:pt modelId="{C51FBD0F-3878-4A48-80AD-EF91BD186919}" type="parTrans" cxnId="{68FEC9E0-2EBE-4C68-8F8A-227F40C16455}">
      <dgm:prSet/>
      <dgm:spPr/>
      <dgm:t>
        <a:bodyPr/>
        <a:lstStyle/>
        <a:p>
          <a:endParaRPr lang="es-CL"/>
        </a:p>
      </dgm:t>
    </dgm:pt>
    <dgm:pt modelId="{8632EE49-63AA-47A9-8699-0621F359577F}" type="sibTrans" cxnId="{68FEC9E0-2EBE-4C68-8F8A-227F40C16455}">
      <dgm:prSet/>
      <dgm:spPr/>
      <dgm:t>
        <a:bodyPr/>
        <a:lstStyle/>
        <a:p>
          <a:endParaRPr lang="es-CL"/>
        </a:p>
      </dgm:t>
    </dgm:pt>
    <dgm:pt modelId="{56AF86D0-2FEC-48F1-99BA-DEA04CFA7EE9}">
      <dgm:prSet phldrT="[Texto]" custT="1"/>
      <dgm:spPr/>
      <dgm:t>
        <a:bodyPr/>
        <a:lstStyle/>
        <a:p>
          <a:pPr>
            <a:buNone/>
          </a:pPr>
          <a:r>
            <a:rPr lang="es-CL" sz="2300" b="0" dirty="0">
              <a:latin typeface="Calibri" panose="020F0502020204030204" pitchFamily="34" charset="0"/>
              <a:cs typeface="Calibri" panose="020F0502020204030204" pitchFamily="34" charset="0"/>
            </a:rPr>
            <a:t>·</a:t>
          </a:r>
          <a:r>
            <a:rPr lang="es-CL" sz="1400" b="0" dirty="0">
              <a:latin typeface="Calibri" panose="020F0502020204030204" pitchFamily="34" charset="0"/>
              <a:cs typeface="Calibri" panose="020F0502020204030204" pitchFamily="34" charset="0"/>
            </a:rPr>
            <a:t>Sistema de generación acorde con los recursos de la zona</a:t>
          </a:r>
        </a:p>
        <a:p>
          <a:pPr>
            <a:buNone/>
          </a:pPr>
          <a:r>
            <a:rPr lang="es-CL" sz="1400" b="1" dirty="0">
              <a:latin typeface="Calibri" panose="020F0502020204030204" pitchFamily="34" charset="0"/>
              <a:cs typeface="Calibri" panose="020F0502020204030204" pitchFamily="34" charset="0"/>
            </a:rPr>
            <a:t>·</a:t>
          </a:r>
          <a:r>
            <a:rPr lang="es-CL" sz="1400" b="0" dirty="0">
              <a:latin typeface="Calibri" panose="020F0502020204030204" pitchFamily="34" charset="0"/>
              <a:cs typeface="Calibri" panose="020F0502020204030204" pitchFamily="34" charset="0"/>
            </a:rPr>
            <a:t>Centrales distintas debido a la gran dispersión de viviendas</a:t>
          </a:r>
        </a:p>
      </dgm:t>
    </dgm:pt>
    <dgm:pt modelId="{13AC7D3A-17D5-4A1B-83E3-0D5DAF045E49}" type="parTrans" cxnId="{3206E35A-F2AF-4A69-A143-76378AD9091E}">
      <dgm:prSet/>
      <dgm:spPr/>
      <dgm:t>
        <a:bodyPr/>
        <a:lstStyle/>
        <a:p>
          <a:endParaRPr lang="es-CL"/>
        </a:p>
      </dgm:t>
    </dgm:pt>
    <dgm:pt modelId="{77B4F4DA-B3D3-4667-90CE-987E5DA326CA}" type="sibTrans" cxnId="{3206E35A-F2AF-4A69-A143-76378AD9091E}">
      <dgm:prSet/>
      <dgm:spPr/>
      <dgm:t>
        <a:bodyPr/>
        <a:lstStyle/>
        <a:p>
          <a:endParaRPr lang="es-CL"/>
        </a:p>
      </dgm:t>
    </dgm:pt>
    <dgm:pt modelId="{FA877E69-2F4B-404B-8FB3-CF624B8CBE92}">
      <dgm:prSet phldrT="[Texto]"/>
      <dgm:spPr>
        <a:solidFill>
          <a:srgbClr val="FF0000"/>
        </a:solidFill>
      </dgm:spPr>
      <dgm:t>
        <a:bodyPr/>
        <a:lstStyle/>
        <a:p>
          <a:r>
            <a:rPr lang="es-CL" dirty="0"/>
            <a:t>Factores negativos</a:t>
          </a:r>
        </a:p>
      </dgm:t>
    </dgm:pt>
    <dgm:pt modelId="{86482506-14CA-4FBE-A620-4028B4362C7D}" type="parTrans" cxnId="{CEC7F928-BD00-436D-9A31-F697CA59AA20}">
      <dgm:prSet/>
      <dgm:spPr/>
      <dgm:t>
        <a:bodyPr/>
        <a:lstStyle/>
        <a:p>
          <a:endParaRPr lang="es-CL"/>
        </a:p>
      </dgm:t>
    </dgm:pt>
    <dgm:pt modelId="{A9E5DCE8-73C1-4EAF-BF3E-4C21EAD3BE81}" type="sibTrans" cxnId="{CEC7F928-BD00-436D-9A31-F697CA59AA20}">
      <dgm:prSet/>
      <dgm:spPr/>
      <dgm:t>
        <a:bodyPr/>
        <a:lstStyle/>
        <a:p>
          <a:endParaRPr lang="es-CL"/>
        </a:p>
      </dgm:t>
    </dgm:pt>
    <dgm:pt modelId="{21289868-A801-4442-9332-4A808C65314B}">
      <dgm:prSet phldrT="[Texto]" custT="1"/>
      <dgm:spPr/>
      <dgm:t>
        <a:bodyPr/>
        <a:lstStyle/>
        <a:p>
          <a:r>
            <a:rPr lang="es-CL" sz="1400" b="1" dirty="0">
              <a:latin typeface="Calibri" panose="020F0502020204030204" pitchFamily="34" charset="0"/>
              <a:cs typeface="Calibri" panose="020F0502020204030204" pitchFamily="34" charset="0"/>
            </a:rPr>
            <a:t>·</a:t>
          </a:r>
          <a:r>
            <a:rPr lang="es-CL" sz="1400" dirty="0"/>
            <a:t>Irregularidades en el diseño y construcción del proyecto.</a:t>
          </a:r>
        </a:p>
      </dgm:t>
    </dgm:pt>
    <dgm:pt modelId="{EC8302DA-5EF4-4B58-812E-A35DCCDD8601}" type="parTrans" cxnId="{4C9CF4E5-5A42-4DF7-A6E2-AC570E874EB5}">
      <dgm:prSet/>
      <dgm:spPr/>
      <dgm:t>
        <a:bodyPr/>
        <a:lstStyle/>
        <a:p>
          <a:endParaRPr lang="es-CL"/>
        </a:p>
      </dgm:t>
    </dgm:pt>
    <dgm:pt modelId="{9596E2FF-DB4A-4CF3-9BEC-16F69BDF17A1}" type="sibTrans" cxnId="{4C9CF4E5-5A42-4DF7-A6E2-AC570E874EB5}">
      <dgm:prSet/>
      <dgm:spPr/>
      <dgm:t>
        <a:bodyPr/>
        <a:lstStyle/>
        <a:p>
          <a:endParaRPr lang="es-CL"/>
        </a:p>
      </dgm:t>
    </dgm:pt>
    <dgm:pt modelId="{33A009A4-C48E-4FFB-B228-76E3E52331F5}">
      <dgm:prSet custT="1"/>
      <dgm:spPr/>
      <dgm:t>
        <a:bodyPr/>
        <a:lstStyle/>
        <a:p>
          <a:pPr>
            <a:buFont typeface="Symbol" panose="05050102010706020507" pitchFamily="18" charset="2"/>
            <a:buChar char=""/>
          </a:pPr>
          <a:r>
            <a:rPr lang="es-CL" sz="1400" b="1" dirty="0">
              <a:latin typeface="Calibri" panose="020F0502020204030204" pitchFamily="34" charset="0"/>
              <a:cs typeface="Calibri" panose="020F0502020204030204" pitchFamily="34" charset="0"/>
            </a:rPr>
            <a:t>·</a:t>
          </a:r>
          <a:r>
            <a:rPr lang="es-CL" sz="1400" dirty="0"/>
            <a:t>Nula comunicación con entidades públicas.</a:t>
          </a:r>
        </a:p>
      </dgm:t>
    </dgm:pt>
    <dgm:pt modelId="{26511DE1-DF48-468D-86C2-58FA4493D4E8}" type="parTrans" cxnId="{1C1B6D7C-4B2B-425D-91C0-888181523E32}">
      <dgm:prSet/>
      <dgm:spPr/>
      <dgm:t>
        <a:bodyPr/>
        <a:lstStyle/>
        <a:p>
          <a:endParaRPr lang="es-CL"/>
        </a:p>
      </dgm:t>
    </dgm:pt>
    <dgm:pt modelId="{56694D49-D431-405D-AADE-89F7FC693D26}" type="sibTrans" cxnId="{1C1B6D7C-4B2B-425D-91C0-888181523E32}">
      <dgm:prSet/>
      <dgm:spPr/>
      <dgm:t>
        <a:bodyPr/>
        <a:lstStyle/>
        <a:p>
          <a:endParaRPr lang="es-CL"/>
        </a:p>
      </dgm:t>
    </dgm:pt>
    <dgm:pt modelId="{F35A304D-B99D-427C-B805-54D62CD9FD0C}">
      <dgm:prSet custT="1"/>
      <dgm:spPr/>
      <dgm:t>
        <a:bodyPr/>
        <a:lstStyle/>
        <a:p>
          <a:r>
            <a:rPr lang="es-CL" sz="1400" b="1" dirty="0">
              <a:latin typeface="Calibri" panose="020F0502020204030204" pitchFamily="34" charset="0"/>
              <a:cs typeface="Calibri" panose="020F0502020204030204" pitchFamily="34" charset="0"/>
            </a:rPr>
            <a:t>·</a:t>
          </a:r>
          <a:r>
            <a:rPr lang="es-CL" sz="1400" dirty="0"/>
            <a:t>Falta de seguimiento y fiscalización por parte de la municipalidad</a:t>
          </a:r>
        </a:p>
      </dgm:t>
    </dgm:pt>
    <dgm:pt modelId="{F5D115DC-21C3-419F-A153-4C6252C4072E}" type="parTrans" cxnId="{46D232F4-57F5-4B15-902A-8B549D916EAA}">
      <dgm:prSet/>
      <dgm:spPr/>
      <dgm:t>
        <a:bodyPr/>
        <a:lstStyle/>
        <a:p>
          <a:endParaRPr lang="es-CL"/>
        </a:p>
      </dgm:t>
    </dgm:pt>
    <dgm:pt modelId="{76DEF031-99ED-4343-A916-1AA1E7E97F17}" type="sibTrans" cxnId="{46D232F4-57F5-4B15-902A-8B549D916EAA}">
      <dgm:prSet/>
      <dgm:spPr/>
      <dgm:t>
        <a:bodyPr/>
        <a:lstStyle/>
        <a:p>
          <a:endParaRPr lang="es-CL"/>
        </a:p>
      </dgm:t>
    </dgm:pt>
    <dgm:pt modelId="{1770CB2B-11D2-408E-BC5D-7CFA74315DB5}" type="pres">
      <dgm:prSet presAssocID="{C9A46C5D-FB15-461E-8232-43307953BBDD}" presName="Name0" presStyleCnt="0">
        <dgm:presLayoutVars>
          <dgm:chMax val="2"/>
          <dgm:dir/>
          <dgm:animOne val="branch"/>
          <dgm:animLvl val="lvl"/>
          <dgm:resizeHandles val="exact"/>
        </dgm:presLayoutVars>
      </dgm:prSet>
      <dgm:spPr/>
    </dgm:pt>
    <dgm:pt modelId="{7E8FE2DF-4AB1-4149-A2DC-40803E023467}" type="pres">
      <dgm:prSet presAssocID="{C9A46C5D-FB15-461E-8232-43307953BBDD}" presName="Background" presStyleLbl="node1" presStyleIdx="0" presStyleCnt="1" custScaleX="148309" custLinFactNeighborX="0" custLinFactNeighborY="0"/>
      <dgm:spPr/>
    </dgm:pt>
    <dgm:pt modelId="{71109DA5-0209-40A5-9201-46E486520E7F}" type="pres">
      <dgm:prSet presAssocID="{C9A46C5D-FB15-461E-8232-43307953BBDD}" presName="Divider" presStyleLbl="callout" presStyleIdx="0" presStyleCnt="1"/>
      <dgm:spPr/>
    </dgm:pt>
    <dgm:pt modelId="{D1FC4DB7-A85E-478A-9CED-528858AD272B}" type="pres">
      <dgm:prSet presAssocID="{C9A46C5D-FB15-461E-8232-43307953BBDD}" presName="ChildText1" presStyleLbl="revTx" presStyleIdx="0" presStyleCnt="0" custScaleX="144296" custLinFactNeighborX="-23973" custLinFactNeighborY="345">
        <dgm:presLayoutVars>
          <dgm:chMax val="0"/>
          <dgm:chPref val="0"/>
          <dgm:bulletEnabled val="1"/>
        </dgm:presLayoutVars>
      </dgm:prSet>
      <dgm:spPr/>
    </dgm:pt>
    <dgm:pt modelId="{3DF3EB30-15DA-4522-9513-160FE0E3EF77}" type="pres">
      <dgm:prSet presAssocID="{C9A46C5D-FB15-461E-8232-43307953BBDD}" presName="ChildText2" presStyleLbl="revTx" presStyleIdx="0" presStyleCnt="0" custScaleX="152325" custScaleY="100997" custLinFactNeighborX="22697" custLinFactNeighborY="843">
        <dgm:presLayoutVars>
          <dgm:chMax val="0"/>
          <dgm:chPref val="0"/>
          <dgm:bulletEnabled val="1"/>
        </dgm:presLayoutVars>
      </dgm:prSet>
      <dgm:spPr/>
    </dgm:pt>
    <dgm:pt modelId="{24CB9810-EA2F-471B-9A95-9488247F761B}" type="pres">
      <dgm:prSet presAssocID="{C9A46C5D-FB15-461E-8232-43307953BBDD}" presName="ParentText1" presStyleLbl="revTx" presStyleIdx="0" presStyleCnt="0">
        <dgm:presLayoutVars>
          <dgm:chMax val="1"/>
          <dgm:chPref val="1"/>
        </dgm:presLayoutVars>
      </dgm:prSet>
      <dgm:spPr/>
    </dgm:pt>
    <dgm:pt modelId="{CD87A5B2-5A2E-4416-A146-D39C10652CB4}" type="pres">
      <dgm:prSet presAssocID="{C9A46C5D-FB15-461E-8232-43307953BBDD}" presName="ParentShape1" presStyleLbl="alignImgPlace1" presStyleIdx="0" presStyleCnt="2" custLinFactX="-30427" custLinFactNeighborX="-100000" custLinFactNeighborY="1312">
        <dgm:presLayoutVars/>
      </dgm:prSet>
      <dgm:spPr/>
    </dgm:pt>
    <dgm:pt modelId="{C95DE440-C8BF-4C77-8385-844E20E1D31A}" type="pres">
      <dgm:prSet presAssocID="{C9A46C5D-FB15-461E-8232-43307953BBDD}" presName="ParentText2" presStyleLbl="revTx" presStyleIdx="0" presStyleCnt="0">
        <dgm:presLayoutVars>
          <dgm:chMax val="1"/>
          <dgm:chPref val="1"/>
        </dgm:presLayoutVars>
      </dgm:prSet>
      <dgm:spPr/>
    </dgm:pt>
    <dgm:pt modelId="{8B432D03-931D-4584-996E-E70006E38940}" type="pres">
      <dgm:prSet presAssocID="{C9A46C5D-FB15-461E-8232-43307953BBDD}" presName="ParentShape2" presStyleLbl="alignImgPlace1" presStyleIdx="1" presStyleCnt="2" custLinFactX="29273" custLinFactNeighborX="100000" custLinFactNeighborY="-656">
        <dgm:presLayoutVars/>
      </dgm:prSet>
      <dgm:spPr/>
    </dgm:pt>
  </dgm:ptLst>
  <dgm:cxnLst>
    <dgm:cxn modelId="{834BEE0F-ED51-45AE-81D3-84EF9697B22A}" type="presOf" srcId="{C9A46C5D-FB15-461E-8232-43307953BBDD}" destId="{1770CB2B-11D2-408E-BC5D-7CFA74315DB5}" srcOrd="0" destOrd="0" presId="urn:microsoft.com/office/officeart/2009/3/layout/OpposingIdeas"/>
    <dgm:cxn modelId="{CEC7F928-BD00-436D-9A31-F697CA59AA20}" srcId="{C9A46C5D-FB15-461E-8232-43307953BBDD}" destId="{FA877E69-2F4B-404B-8FB3-CF624B8CBE92}" srcOrd="1" destOrd="0" parTransId="{86482506-14CA-4FBE-A620-4028B4362C7D}" sibTransId="{A9E5DCE8-73C1-4EAF-BF3E-4C21EAD3BE81}"/>
    <dgm:cxn modelId="{0EB7212C-C629-4C35-B880-D9B66EA448CF}" type="presOf" srcId="{1C049029-FBA9-44BD-9C0D-58BCEB311A7C}" destId="{24CB9810-EA2F-471B-9A95-9488247F761B}" srcOrd="0" destOrd="0" presId="urn:microsoft.com/office/officeart/2009/3/layout/OpposingIdeas"/>
    <dgm:cxn modelId="{A8397937-AC33-44D3-AFDF-5840BB9CA727}" type="presOf" srcId="{1C049029-FBA9-44BD-9C0D-58BCEB311A7C}" destId="{CD87A5B2-5A2E-4416-A146-D39C10652CB4}" srcOrd="1" destOrd="0" presId="urn:microsoft.com/office/officeart/2009/3/layout/OpposingIdeas"/>
    <dgm:cxn modelId="{01F9835C-1F04-4669-9D97-D408A33D3BA0}" type="presOf" srcId="{F35A304D-B99D-427C-B805-54D62CD9FD0C}" destId="{3DF3EB30-15DA-4522-9513-160FE0E3EF77}" srcOrd="0" destOrd="2" presId="urn:microsoft.com/office/officeart/2009/3/layout/OpposingIdeas"/>
    <dgm:cxn modelId="{3206E35A-F2AF-4A69-A143-76378AD9091E}" srcId="{1C049029-FBA9-44BD-9C0D-58BCEB311A7C}" destId="{56AF86D0-2FEC-48F1-99BA-DEA04CFA7EE9}" srcOrd="0" destOrd="0" parTransId="{13AC7D3A-17D5-4A1B-83E3-0D5DAF045E49}" sibTransId="{77B4F4DA-B3D3-4667-90CE-987E5DA326CA}"/>
    <dgm:cxn modelId="{1C1B6D7C-4B2B-425D-91C0-888181523E32}" srcId="{FA877E69-2F4B-404B-8FB3-CF624B8CBE92}" destId="{33A009A4-C48E-4FFB-B228-76E3E52331F5}" srcOrd="1" destOrd="0" parTransId="{26511DE1-DF48-468D-86C2-58FA4493D4E8}" sibTransId="{56694D49-D431-405D-AADE-89F7FC693D26}"/>
    <dgm:cxn modelId="{151DC8A6-D714-455D-A131-43DBF50D39A5}" type="presOf" srcId="{33A009A4-C48E-4FFB-B228-76E3E52331F5}" destId="{3DF3EB30-15DA-4522-9513-160FE0E3EF77}" srcOrd="0" destOrd="1" presId="urn:microsoft.com/office/officeart/2009/3/layout/OpposingIdeas"/>
    <dgm:cxn modelId="{9EB567AD-CCAC-42D4-8FC0-EC78D300B1B6}" type="presOf" srcId="{FA877E69-2F4B-404B-8FB3-CF624B8CBE92}" destId="{C95DE440-C8BF-4C77-8385-844E20E1D31A}" srcOrd="0" destOrd="0" presId="urn:microsoft.com/office/officeart/2009/3/layout/OpposingIdeas"/>
    <dgm:cxn modelId="{DBAE8CC1-BB11-4266-86DF-787147F02D42}" type="presOf" srcId="{FA877E69-2F4B-404B-8FB3-CF624B8CBE92}" destId="{8B432D03-931D-4584-996E-E70006E38940}" srcOrd="1" destOrd="0" presId="urn:microsoft.com/office/officeart/2009/3/layout/OpposingIdeas"/>
    <dgm:cxn modelId="{73CE8FDA-4682-49A2-AC4C-75647272765D}" type="presOf" srcId="{56AF86D0-2FEC-48F1-99BA-DEA04CFA7EE9}" destId="{D1FC4DB7-A85E-478A-9CED-528858AD272B}" srcOrd="0" destOrd="0" presId="urn:microsoft.com/office/officeart/2009/3/layout/OpposingIdeas"/>
    <dgm:cxn modelId="{68FEC9E0-2EBE-4C68-8F8A-227F40C16455}" srcId="{C9A46C5D-FB15-461E-8232-43307953BBDD}" destId="{1C049029-FBA9-44BD-9C0D-58BCEB311A7C}" srcOrd="0" destOrd="0" parTransId="{C51FBD0F-3878-4A48-80AD-EF91BD186919}" sibTransId="{8632EE49-63AA-47A9-8699-0621F359577F}"/>
    <dgm:cxn modelId="{4C9CF4E5-5A42-4DF7-A6E2-AC570E874EB5}" srcId="{FA877E69-2F4B-404B-8FB3-CF624B8CBE92}" destId="{21289868-A801-4442-9332-4A808C65314B}" srcOrd="0" destOrd="0" parTransId="{EC8302DA-5EF4-4B58-812E-A35DCCDD8601}" sibTransId="{9596E2FF-DB4A-4CF3-9BEC-16F69BDF17A1}"/>
    <dgm:cxn modelId="{2F22A9F3-A8E7-431F-9753-5A04C73EDE8F}" type="presOf" srcId="{21289868-A801-4442-9332-4A808C65314B}" destId="{3DF3EB30-15DA-4522-9513-160FE0E3EF77}" srcOrd="0" destOrd="0" presId="urn:microsoft.com/office/officeart/2009/3/layout/OpposingIdeas"/>
    <dgm:cxn modelId="{46D232F4-57F5-4B15-902A-8B549D916EAA}" srcId="{FA877E69-2F4B-404B-8FB3-CF624B8CBE92}" destId="{F35A304D-B99D-427C-B805-54D62CD9FD0C}" srcOrd="2" destOrd="0" parTransId="{F5D115DC-21C3-419F-A153-4C6252C4072E}" sibTransId="{76DEF031-99ED-4343-A916-1AA1E7E97F17}"/>
    <dgm:cxn modelId="{3DE2422C-37A5-41FE-B68D-68FF0722AA16}" type="presParOf" srcId="{1770CB2B-11D2-408E-BC5D-7CFA74315DB5}" destId="{7E8FE2DF-4AB1-4149-A2DC-40803E023467}" srcOrd="0" destOrd="0" presId="urn:microsoft.com/office/officeart/2009/3/layout/OpposingIdeas"/>
    <dgm:cxn modelId="{8AEE1E74-4F0B-498F-A48F-013F76965142}" type="presParOf" srcId="{1770CB2B-11D2-408E-BC5D-7CFA74315DB5}" destId="{71109DA5-0209-40A5-9201-46E486520E7F}" srcOrd="1" destOrd="0" presId="urn:microsoft.com/office/officeart/2009/3/layout/OpposingIdeas"/>
    <dgm:cxn modelId="{9AAF35F4-F1D8-473B-A345-1780DD65F9C1}" type="presParOf" srcId="{1770CB2B-11D2-408E-BC5D-7CFA74315DB5}" destId="{D1FC4DB7-A85E-478A-9CED-528858AD272B}" srcOrd="2" destOrd="0" presId="urn:microsoft.com/office/officeart/2009/3/layout/OpposingIdeas"/>
    <dgm:cxn modelId="{A7A92ED8-733F-4DAA-8BDA-8662F96F72B6}" type="presParOf" srcId="{1770CB2B-11D2-408E-BC5D-7CFA74315DB5}" destId="{3DF3EB30-15DA-4522-9513-160FE0E3EF77}" srcOrd="3" destOrd="0" presId="urn:microsoft.com/office/officeart/2009/3/layout/OpposingIdeas"/>
    <dgm:cxn modelId="{DCE46AFB-D7AC-4828-9062-0D6A5E0A6FDC}" type="presParOf" srcId="{1770CB2B-11D2-408E-BC5D-7CFA74315DB5}" destId="{24CB9810-EA2F-471B-9A95-9488247F761B}" srcOrd="4" destOrd="0" presId="urn:microsoft.com/office/officeart/2009/3/layout/OpposingIdeas"/>
    <dgm:cxn modelId="{E91C2664-BE24-4993-82FE-50ABF474DFCD}" type="presParOf" srcId="{1770CB2B-11D2-408E-BC5D-7CFA74315DB5}" destId="{CD87A5B2-5A2E-4416-A146-D39C10652CB4}" srcOrd="5" destOrd="0" presId="urn:microsoft.com/office/officeart/2009/3/layout/OpposingIdeas"/>
    <dgm:cxn modelId="{F7B59B34-FB70-4C17-9790-30D062749EEE}" type="presParOf" srcId="{1770CB2B-11D2-408E-BC5D-7CFA74315DB5}" destId="{C95DE440-C8BF-4C77-8385-844E20E1D31A}" srcOrd="6" destOrd="0" presId="urn:microsoft.com/office/officeart/2009/3/layout/OpposingIdeas"/>
    <dgm:cxn modelId="{DEEA8AE0-B3E6-4147-8DE8-F325B87E607A}" type="presParOf" srcId="{1770CB2B-11D2-408E-BC5D-7CFA74315DB5}" destId="{8B432D03-931D-4584-996E-E70006E38940}" srcOrd="7" destOrd="0" presId="urn:microsoft.com/office/officeart/2009/3/layout/OpposingIdea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65E410-68FD-420F-A49D-1AB8514A7C40}"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s-CL"/>
        </a:p>
      </dgm:t>
    </dgm:pt>
    <dgm:pt modelId="{05E918C8-B2D6-456B-B39A-BA371D8002EE}">
      <dgm:prSet phldrT="[Texto]"/>
      <dgm:spPr/>
      <dgm:t>
        <a:bodyPr/>
        <a:lstStyle/>
        <a:p>
          <a:r>
            <a:rPr lang="es-CL" b="1" dirty="0"/>
            <a:t>Sistema solar fotovoltaico</a:t>
          </a:r>
        </a:p>
      </dgm:t>
    </dgm:pt>
    <dgm:pt modelId="{DD997D2E-7688-478E-9D09-00EB24A3DD5D}" type="parTrans" cxnId="{05D51657-2084-4E06-B76A-A1B58E359BD5}">
      <dgm:prSet/>
      <dgm:spPr/>
      <dgm:t>
        <a:bodyPr/>
        <a:lstStyle/>
        <a:p>
          <a:endParaRPr lang="es-CL"/>
        </a:p>
      </dgm:t>
    </dgm:pt>
    <dgm:pt modelId="{1C5A7473-AB0C-4857-A85F-6A0352146401}" type="sibTrans" cxnId="{05D51657-2084-4E06-B76A-A1B58E359BD5}">
      <dgm:prSet/>
      <dgm:spPr/>
      <dgm:t>
        <a:bodyPr/>
        <a:lstStyle/>
        <a:p>
          <a:endParaRPr lang="es-CL"/>
        </a:p>
      </dgm:t>
    </dgm:pt>
    <dgm:pt modelId="{F7FCAC57-C55F-403A-A2D6-1F0A2CE73726}">
      <dgm:prSet phldrT="[Texto]"/>
      <dgm:spPr/>
      <dgm:t>
        <a:bodyPr/>
        <a:lstStyle/>
        <a:p>
          <a:r>
            <a:rPr lang="es-CL" dirty="0"/>
            <a:t>Solo en alto Bío-Bío se aprecia cumplimiento en reinversión y cambio de componentes</a:t>
          </a:r>
        </a:p>
      </dgm:t>
    </dgm:pt>
    <dgm:pt modelId="{62E200E5-DE1E-48C7-9915-5BEF507412A9}" type="parTrans" cxnId="{07DFCD7B-12E7-4137-8100-FCEA5C12E0C0}">
      <dgm:prSet/>
      <dgm:spPr/>
      <dgm:t>
        <a:bodyPr/>
        <a:lstStyle/>
        <a:p>
          <a:endParaRPr lang="es-CL"/>
        </a:p>
      </dgm:t>
    </dgm:pt>
    <dgm:pt modelId="{6D947BCA-0CA2-4D61-BAC1-1583C77DEE04}" type="sibTrans" cxnId="{07DFCD7B-12E7-4137-8100-FCEA5C12E0C0}">
      <dgm:prSet/>
      <dgm:spPr/>
      <dgm:t>
        <a:bodyPr/>
        <a:lstStyle/>
        <a:p>
          <a:endParaRPr lang="es-CL"/>
        </a:p>
      </dgm:t>
    </dgm:pt>
    <dgm:pt modelId="{9A6F6E3C-9AB7-4A19-AEB2-6B43F5595328}">
      <dgm:prSet phldrT="[Texto]"/>
      <dgm:spPr/>
      <dgm:t>
        <a:bodyPr/>
        <a:lstStyle/>
        <a:p>
          <a:r>
            <a:rPr lang="es-CL" b="1" dirty="0"/>
            <a:t>Sistema híbrido Eólico-Diésel</a:t>
          </a:r>
        </a:p>
      </dgm:t>
    </dgm:pt>
    <dgm:pt modelId="{1E6E2A60-3757-4821-816B-3FECC9B1E23A}" type="parTrans" cxnId="{766ABA71-F55E-47BF-9E8E-9FC8A35113BE}">
      <dgm:prSet/>
      <dgm:spPr/>
      <dgm:t>
        <a:bodyPr/>
        <a:lstStyle/>
        <a:p>
          <a:endParaRPr lang="es-CL"/>
        </a:p>
      </dgm:t>
    </dgm:pt>
    <dgm:pt modelId="{D5801713-4589-4BA9-93E2-8860F502B1B6}" type="sibTrans" cxnId="{766ABA71-F55E-47BF-9E8E-9FC8A35113BE}">
      <dgm:prSet/>
      <dgm:spPr/>
      <dgm:t>
        <a:bodyPr/>
        <a:lstStyle/>
        <a:p>
          <a:endParaRPr lang="es-CL"/>
        </a:p>
      </dgm:t>
    </dgm:pt>
    <dgm:pt modelId="{EAC6B3AB-3ACD-4311-A195-07F9FA978D1B}">
      <dgm:prSet phldrT="[Texto]"/>
      <dgm:spPr/>
      <dgm:t>
        <a:bodyPr/>
        <a:lstStyle/>
        <a:p>
          <a:r>
            <a:rPr lang="es-CL" dirty="0"/>
            <a:t>Se identifica una brecha en servicio debido a las reiteradas interrupciones del servicio eléctrico</a:t>
          </a:r>
        </a:p>
      </dgm:t>
    </dgm:pt>
    <dgm:pt modelId="{6A412625-3ADD-4FEE-9D37-ED1CE71A16F5}" type="parTrans" cxnId="{8D9B5EDD-7834-4BD4-8832-752B7F4F83EA}">
      <dgm:prSet/>
      <dgm:spPr/>
      <dgm:t>
        <a:bodyPr/>
        <a:lstStyle/>
        <a:p>
          <a:endParaRPr lang="es-CL"/>
        </a:p>
      </dgm:t>
    </dgm:pt>
    <dgm:pt modelId="{D0E02058-6040-48A8-A89F-08AAE90F96A6}" type="sibTrans" cxnId="{8D9B5EDD-7834-4BD4-8832-752B7F4F83EA}">
      <dgm:prSet/>
      <dgm:spPr/>
      <dgm:t>
        <a:bodyPr/>
        <a:lstStyle/>
        <a:p>
          <a:endParaRPr lang="es-CL"/>
        </a:p>
      </dgm:t>
    </dgm:pt>
    <dgm:pt modelId="{771E312D-70F8-4D10-9F0D-D2AEF4812365}">
      <dgm:prSet phldrT="[Texto]"/>
      <dgm:spPr/>
      <dgm:t>
        <a:bodyPr/>
        <a:lstStyle/>
        <a:p>
          <a:r>
            <a:rPr lang="es-CL" dirty="0"/>
            <a:t>La mantención es un aspecto mejorable, actualmente no se tiene asistencia técnica por parte de la empresa encargada</a:t>
          </a:r>
        </a:p>
      </dgm:t>
    </dgm:pt>
    <dgm:pt modelId="{776398D2-C0A2-4738-B81E-BE86197AF836}" type="parTrans" cxnId="{3540C7F6-46EB-489D-B299-512F63057CB6}">
      <dgm:prSet/>
      <dgm:spPr/>
      <dgm:t>
        <a:bodyPr/>
        <a:lstStyle/>
        <a:p>
          <a:endParaRPr lang="es-CL"/>
        </a:p>
      </dgm:t>
    </dgm:pt>
    <dgm:pt modelId="{5BDAFFC0-FAC8-4319-8C06-C2EADCF615B4}" type="sibTrans" cxnId="{3540C7F6-46EB-489D-B299-512F63057CB6}">
      <dgm:prSet/>
      <dgm:spPr/>
      <dgm:t>
        <a:bodyPr/>
        <a:lstStyle/>
        <a:p>
          <a:endParaRPr lang="es-CL"/>
        </a:p>
      </dgm:t>
    </dgm:pt>
    <dgm:pt modelId="{D1BAC2FD-ED94-4C8E-8E60-B7B18CA11F8B}">
      <dgm:prSet phldrT="[Texto]"/>
      <dgm:spPr/>
      <dgm:t>
        <a:bodyPr/>
        <a:lstStyle/>
        <a:p>
          <a:r>
            <a:rPr lang="es-CL" b="1" dirty="0"/>
            <a:t>Sistema hidroeléctrico</a:t>
          </a:r>
        </a:p>
      </dgm:t>
    </dgm:pt>
    <dgm:pt modelId="{E1585369-7EA3-410F-94F8-6805BFBA8A89}" type="parTrans" cxnId="{51F058E7-5220-4F70-B4D8-412A9FE6AFD4}">
      <dgm:prSet/>
      <dgm:spPr/>
      <dgm:t>
        <a:bodyPr/>
        <a:lstStyle/>
        <a:p>
          <a:endParaRPr lang="es-CL"/>
        </a:p>
      </dgm:t>
    </dgm:pt>
    <dgm:pt modelId="{0BEFC09E-FEA9-421A-B2A0-C78CABFA1A32}" type="sibTrans" cxnId="{51F058E7-5220-4F70-B4D8-412A9FE6AFD4}">
      <dgm:prSet/>
      <dgm:spPr/>
      <dgm:t>
        <a:bodyPr/>
        <a:lstStyle/>
        <a:p>
          <a:endParaRPr lang="es-CL"/>
        </a:p>
      </dgm:t>
    </dgm:pt>
    <dgm:pt modelId="{8D780AF3-CC44-4962-BE93-53F1B6789215}">
      <dgm:prSet phldrT="[Texto]"/>
      <dgm:spPr/>
      <dgm:t>
        <a:bodyPr/>
        <a:lstStyle/>
        <a:p>
          <a:r>
            <a:rPr lang="es-CL" dirty="0"/>
            <a:t>La mantención se muestra con un bajo cumplimiento, no se cuenta con un comité vigente</a:t>
          </a:r>
        </a:p>
      </dgm:t>
    </dgm:pt>
    <dgm:pt modelId="{D9D16831-D3EB-4E82-BDCD-C276029D37A5}" type="parTrans" cxnId="{F3D93069-703C-4107-A5D5-3AE21BAF3C13}">
      <dgm:prSet/>
      <dgm:spPr/>
      <dgm:t>
        <a:bodyPr/>
        <a:lstStyle/>
        <a:p>
          <a:endParaRPr lang="es-CL"/>
        </a:p>
      </dgm:t>
    </dgm:pt>
    <dgm:pt modelId="{BDE683F1-9572-4889-8FEF-B769696F6C03}" type="sibTrans" cxnId="{F3D93069-703C-4107-A5D5-3AE21BAF3C13}">
      <dgm:prSet/>
      <dgm:spPr/>
      <dgm:t>
        <a:bodyPr/>
        <a:lstStyle/>
        <a:p>
          <a:endParaRPr lang="es-CL"/>
        </a:p>
      </dgm:t>
    </dgm:pt>
    <dgm:pt modelId="{E213E779-61F0-4ED3-A086-A00687C26361}">
      <dgm:prSet phldrT="[Texto]"/>
      <dgm:spPr/>
      <dgm:t>
        <a:bodyPr/>
        <a:lstStyle/>
        <a:p>
          <a:r>
            <a:rPr lang="es-CL" dirty="0"/>
            <a:t>Las tarifas poseen un bajo cumplimiento por ausencia de cobro o falta de personal encargado</a:t>
          </a:r>
        </a:p>
      </dgm:t>
    </dgm:pt>
    <dgm:pt modelId="{DAC6AF03-EDA3-4AE8-8407-F5B5BA8A3E72}" type="parTrans" cxnId="{B7D761D2-AA2B-45AA-8AFA-3922357F58FF}">
      <dgm:prSet/>
      <dgm:spPr/>
      <dgm:t>
        <a:bodyPr/>
        <a:lstStyle/>
        <a:p>
          <a:endParaRPr lang="es-CL"/>
        </a:p>
      </dgm:t>
    </dgm:pt>
    <dgm:pt modelId="{EEAE6623-EB3C-4FF8-A8EB-E4C54C267DC6}" type="sibTrans" cxnId="{B7D761D2-AA2B-45AA-8AFA-3922357F58FF}">
      <dgm:prSet/>
      <dgm:spPr/>
      <dgm:t>
        <a:bodyPr/>
        <a:lstStyle/>
        <a:p>
          <a:endParaRPr lang="es-CL"/>
        </a:p>
      </dgm:t>
    </dgm:pt>
    <dgm:pt modelId="{7543AD84-ABFA-403C-8077-912781475899}">
      <dgm:prSet phldrT="[Texto]"/>
      <dgm:spPr/>
      <dgm:t>
        <a:bodyPr/>
        <a:lstStyle/>
        <a:p>
          <a:r>
            <a:rPr lang="es-CL" dirty="0"/>
            <a:t>En general se tiene un bajo cumplimiento de mantención</a:t>
          </a:r>
        </a:p>
      </dgm:t>
    </dgm:pt>
    <dgm:pt modelId="{6ACEBBF6-5A74-4B32-B6B0-5BC906E8A0A9}" type="parTrans" cxnId="{C390294C-073E-4C0D-A7A2-52D3D1084C20}">
      <dgm:prSet/>
      <dgm:spPr/>
      <dgm:t>
        <a:bodyPr/>
        <a:lstStyle/>
        <a:p>
          <a:endParaRPr lang="es-CL"/>
        </a:p>
      </dgm:t>
    </dgm:pt>
    <dgm:pt modelId="{5B0B803C-CAF0-4535-A227-795AF34F4267}" type="sibTrans" cxnId="{C390294C-073E-4C0D-A7A2-52D3D1084C20}">
      <dgm:prSet/>
      <dgm:spPr/>
      <dgm:t>
        <a:bodyPr/>
        <a:lstStyle/>
        <a:p>
          <a:endParaRPr lang="es-CL"/>
        </a:p>
      </dgm:t>
    </dgm:pt>
    <dgm:pt modelId="{054877A7-5F30-4D2C-88BE-802A8781C646}">
      <dgm:prSet phldrT="[Texto]"/>
      <dgm:spPr/>
      <dgm:t>
        <a:bodyPr/>
        <a:lstStyle/>
        <a:p>
          <a:r>
            <a:rPr lang="es-CL" dirty="0"/>
            <a:t>A excepción de Alto Bío-Bío existe una brecha general en el reajuste de precios</a:t>
          </a:r>
        </a:p>
      </dgm:t>
    </dgm:pt>
    <dgm:pt modelId="{1367962D-24BD-4C03-BFE0-B8BDFC1AB73B}" type="parTrans" cxnId="{4ECC8510-06E4-4425-AFC4-8CDACF4115FA}">
      <dgm:prSet/>
      <dgm:spPr/>
      <dgm:t>
        <a:bodyPr/>
        <a:lstStyle/>
        <a:p>
          <a:endParaRPr lang="es-CL"/>
        </a:p>
      </dgm:t>
    </dgm:pt>
    <dgm:pt modelId="{AFC87232-18B6-4D24-8CFB-4C2505C47AB9}" type="sibTrans" cxnId="{4ECC8510-06E4-4425-AFC4-8CDACF4115FA}">
      <dgm:prSet/>
      <dgm:spPr/>
      <dgm:t>
        <a:bodyPr/>
        <a:lstStyle/>
        <a:p>
          <a:endParaRPr lang="es-CL"/>
        </a:p>
      </dgm:t>
    </dgm:pt>
    <dgm:pt modelId="{14A98473-6EF9-44D8-AB1D-23F6333514C6}">
      <dgm:prSet phldrT="[Texto]"/>
      <dgm:spPr/>
      <dgm:t>
        <a:bodyPr/>
        <a:lstStyle/>
        <a:p>
          <a:r>
            <a:rPr lang="es-CL" dirty="0"/>
            <a:t>La fiscalización no se cumple en ninguna de las instalaciones</a:t>
          </a:r>
        </a:p>
      </dgm:t>
    </dgm:pt>
    <dgm:pt modelId="{3D8CB4C7-D958-41C3-AAD8-764B3B2481F1}" type="parTrans" cxnId="{CEE26903-7AE0-4FF1-A4A1-CFD65FB7B12B}">
      <dgm:prSet/>
      <dgm:spPr/>
      <dgm:t>
        <a:bodyPr/>
        <a:lstStyle/>
        <a:p>
          <a:endParaRPr lang="es-CL"/>
        </a:p>
      </dgm:t>
    </dgm:pt>
    <dgm:pt modelId="{E7BC56C4-A3B4-41DB-85BA-31DE2E047FB6}" type="sibTrans" cxnId="{CEE26903-7AE0-4FF1-A4A1-CFD65FB7B12B}">
      <dgm:prSet/>
      <dgm:spPr/>
      <dgm:t>
        <a:bodyPr/>
        <a:lstStyle/>
        <a:p>
          <a:endParaRPr lang="es-CL"/>
        </a:p>
      </dgm:t>
    </dgm:pt>
    <dgm:pt modelId="{EDE8FD2B-76FB-4037-95B0-488381C5F221}">
      <dgm:prSet phldrT="[Texto]"/>
      <dgm:spPr/>
      <dgm:t>
        <a:bodyPr/>
        <a:lstStyle/>
        <a:p>
          <a:r>
            <a:rPr lang="es-CL" dirty="0"/>
            <a:t>Las tarifas poseen un cumplimiento bajo debido a la ausencia de cobros o falta de personal encargado</a:t>
          </a:r>
        </a:p>
      </dgm:t>
    </dgm:pt>
    <dgm:pt modelId="{0725D01E-4A60-47C7-AF2D-3BB308675E38}" type="parTrans" cxnId="{8ED203E1-9B48-476D-924D-22E384E79430}">
      <dgm:prSet/>
      <dgm:spPr/>
      <dgm:t>
        <a:bodyPr/>
        <a:lstStyle/>
        <a:p>
          <a:endParaRPr lang="es-CL"/>
        </a:p>
      </dgm:t>
    </dgm:pt>
    <dgm:pt modelId="{71854D4D-DD23-4E05-B615-5CE5BC4AE90D}" type="sibTrans" cxnId="{8ED203E1-9B48-476D-924D-22E384E79430}">
      <dgm:prSet/>
      <dgm:spPr/>
      <dgm:t>
        <a:bodyPr/>
        <a:lstStyle/>
        <a:p>
          <a:endParaRPr lang="es-CL"/>
        </a:p>
      </dgm:t>
    </dgm:pt>
    <dgm:pt modelId="{276F504C-684D-4373-8517-31E4C518557D}">
      <dgm:prSet phldrT="[Texto]"/>
      <dgm:spPr/>
      <dgm:t>
        <a:bodyPr/>
        <a:lstStyle/>
        <a:p>
          <a:r>
            <a:rPr lang="es-CL" dirty="0"/>
            <a:t>No existe cobro por suministro, por ende tampoco un reajuste en el precio</a:t>
          </a:r>
        </a:p>
      </dgm:t>
    </dgm:pt>
    <dgm:pt modelId="{CCF7F74E-3283-4EAF-892B-4D27D9093449}" type="parTrans" cxnId="{625337F5-E5C4-4056-BCB4-CC2E652247D8}">
      <dgm:prSet/>
      <dgm:spPr/>
      <dgm:t>
        <a:bodyPr/>
        <a:lstStyle/>
        <a:p>
          <a:endParaRPr lang="es-CL"/>
        </a:p>
      </dgm:t>
    </dgm:pt>
    <dgm:pt modelId="{18A44913-328C-4D2A-9E65-9DBB5933FE7B}" type="sibTrans" cxnId="{625337F5-E5C4-4056-BCB4-CC2E652247D8}">
      <dgm:prSet/>
      <dgm:spPr/>
      <dgm:t>
        <a:bodyPr/>
        <a:lstStyle/>
        <a:p>
          <a:endParaRPr lang="es-CL"/>
        </a:p>
      </dgm:t>
    </dgm:pt>
    <dgm:pt modelId="{0AD462AB-8CE6-4DFB-9010-22C5160B6337}">
      <dgm:prSet phldrT="[Texto]"/>
      <dgm:spPr/>
      <dgm:t>
        <a:bodyPr/>
        <a:lstStyle/>
        <a:p>
          <a:r>
            <a:rPr lang="es-CL" dirty="0"/>
            <a:t>La administración se muestra insuficiente y no es realizada por municipio o comité</a:t>
          </a:r>
        </a:p>
      </dgm:t>
    </dgm:pt>
    <dgm:pt modelId="{92A21319-5545-479D-BAEB-CD3DC0B0694D}" type="parTrans" cxnId="{7B77F894-9016-414A-8015-3FB31F10BB66}">
      <dgm:prSet/>
      <dgm:spPr/>
      <dgm:t>
        <a:bodyPr/>
        <a:lstStyle/>
        <a:p>
          <a:endParaRPr lang="es-CL"/>
        </a:p>
      </dgm:t>
    </dgm:pt>
    <dgm:pt modelId="{BCB32994-D9FC-40F3-A715-860F90F8BBB3}" type="sibTrans" cxnId="{7B77F894-9016-414A-8015-3FB31F10BB66}">
      <dgm:prSet/>
      <dgm:spPr/>
      <dgm:t>
        <a:bodyPr/>
        <a:lstStyle/>
        <a:p>
          <a:endParaRPr lang="es-CL"/>
        </a:p>
      </dgm:t>
    </dgm:pt>
    <dgm:pt modelId="{71F16D4F-3249-4534-9443-358145ADEE81}">
      <dgm:prSet phldrT="[Texto]"/>
      <dgm:spPr/>
      <dgm:t>
        <a:bodyPr/>
        <a:lstStyle/>
        <a:p>
          <a:r>
            <a:rPr lang="es-CL" dirty="0"/>
            <a:t>La fiscalización no se cumple en ninguna de las instalaciones</a:t>
          </a:r>
        </a:p>
      </dgm:t>
    </dgm:pt>
    <dgm:pt modelId="{C4D95E06-CE72-4DDC-932B-ECCB3D376A5A}" type="parTrans" cxnId="{AE9D3AD3-A2D3-4BF6-991D-05F22D42D4B5}">
      <dgm:prSet/>
      <dgm:spPr/>
      <dgm:t>
        <a:bodyPr/>
        <a:lstStyle/>
        <a:p>
          <a:endParaRPr lang="es-CL"/>
        </a:p>
      </dgm:t>
    </dgm:pt>
    <dgm:pt modelId="{54DB4051-49E0-40E8-BF08-2CF1145859F9}" type="sibTrans" cxnId="{AE9D3AD3-A2D3-4BF6-991D-05F22D42D4B5}">
      <dgm:prSet/>
      <dgm:spPr/>
      <dgm:t>
        <a:bodyPr/>
        <a:lstStyle/>
        <a:p>
          <a:endParaRPr lang="es-CL"/>
        </a:p>
      </dgm:t>
    </dgm:pt>
    <dgm:pt modelId="{FAE854C1-7EDF-44E9-9769-EA311AA39652}" type="pres">
      <dgm:prSet presAssocID="{E865E410-68FD-420F-A49D-1AB8514A7C40}" presName="linearFlow" presStyleCnt="0">
        <dgm:presLayoutVars>
          <dgm:dir/>
          <dgm:animLvl val="lvl"/>
          <dgm:resizeHandles/>
        </dgm:presLayoutVars>
      </dgm:prSet>
      <dgm:spPr/>
    </dgm:pt>
    <dgm:pt modelId="{8F74D7E7-28C8-43CA-94D1-656BC617A96E}" type="pres">
      <dgm:prSet presAssocID="{05E918C8-B2D6-456B-B39A-BA371D8002EE}" presName="compositeNode" presStyleCnt="0">
        <dgm:presLayoutVars>
          <dgm:bulletEnabled val="1"/>
        </dgm:presLayoutVars>
      </dgm:prSet>
      <dgm:spPr/>
    </dgm:pt>
    <dgm:pt modelId="{BF6E9301-1923-455B-9F4A-533FF1A30C33}" type="pres">
      <dgm:prSet presAssocID="{05E918C8-B2D6-456B-B39A-BA371D8002E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neles solares con relleno sólido"/>
        </a:ext>
      </dgm:extLst>
    </dgm:pt>
    <dgm:pt modelId="{D0D15A96-D197-4CEC-866C-DE714619A927}" type="pres">
      <dgm:prSet presAssocID="{05E918C8-B2D6-456B-B39A-BA371D8002EE}" presName="childNode" presStyleLbl="node1" presStyleIdx="0" presStyleCnt="3">
        <dgm:presLayoutVars>
          <dgm:bulletEnabled val="1"/>
        </dgm:presLayoutVars>
      </dgm:prSet>
      <dgm:spPr/>
    </dgm:pt>
    <dgm:pt modelId="{5116F58C-A05B-4713-B1B7-4C4122AC6CF5}" type="pres">
      <dgm:prSet presAssocID="{05E918C8-B2D6-456B-B39A-BA371D8002EE}" presName="parentNode" presStyleLbl="revTx" presStyleIdx="0" presStyleCnt="3">
        <dgm:presLayoutVars>
          <dgm:chMax val="0"/>
          <dgm:bulletEnabled val="1"/>
        </dgm:presLayoutVars>
      </dgm:prSet>
      <dgm:spPr/>
    </dgm:pt>
    <dgm:pt modelId="{4563814B-FFC0-438C-9EF2-72E65F3127CE}" type="pres">
      <dgm:prSet presAssocID="{1C5A7473-AB0C-4857-A85F-6A0352146401}" presName="sibTrans" presStyleCnt="0"/>
      <dgm:spPr/>
    </dgm:pt>
    <dgm:pt modelId="{A75B3E40-1148-4148-89F7-5BB58A8ADA4C}" type="pres">
      <dgm:prSet presAssocID="{9A6F6E3C-9AB7-4A19-AEB2-6B43F5595328}" presName="compositeNode" presStyleCnt="0">
        <dgm:presLayoutVars>
          <dgm:bulletEnabled val="1"/>
        </dgm:presLayoutVars>
      </dgm:prSet>
      <dgm:spPr/>
    </dgm:pt>
    <dgm:pt modelId="{4CF8790C-E76C-40EC-901E-8E1EA358DCC2}" type="pres">
      <dgm:prSet presAssocID="{9A6F6E3C-9AB7-4A19-AEB2-6B43F5595328}"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39814EA8-F07A-4B7B-B2F9-21427700EE28}" type="pres">
      <dgm:prSet presAssocID="{9A6F6E3C-9AB7-4A19-AEB2-6B43F5595328}" presName="childNode" presStyleLbl="node1" presStyleIdx="1" presStyleCnt="3" custLinFactNeighborX="1091" custLinFactNeighborY="-69">
        <dgm:presLayoutVars>
          <dgm:bulletEnabled val="1"/>
        </dgm:presLayoutVars>
      </dgm:prSet>
      <dgm:spPr/>
    </dgm:pt>
    <dgm:pt modelId="{4042EDC1-671A-4748-A336-6012E9E1EEE3}" type="pres">
      <dgm:prSet presAssocID="{9A6F6E3C-9AB7-4A19-AEB2-6B43F5595328}" presName="parentNode" presStyleLbl="revTx" presStyleIdx="1" presStyleCnt="3">
        <dgm:presLayoutVars>
          <dgm:chMax val="0"/>
          <dgm:bulletEnabled val="1"/>
        </dgm:presLayoutVars>
      </dgm:prSet>
      <dgm:spPr/>
    </dgm:pt>
    <dgm:pt modelId="{A219A70D-CDE5-44E9-AFAF-CA66B10F5533}" type="pres">
      <dgm:prSet presAssocID="{D5801713-4589-4BA9-93E2-8860F502B1B6}" presName="sibTrans" presStyleCnt="0"/>
      <dgm:spPr/>
    </dgm:pt>
    <dgm:pt modelId="{8256BB65-6DA6-43F0-A9C5-CE727A13E8E5}" type="pres">
      <dgm:prSet presAssocID="{D1BAC2FD-ED94-4C8E-8E60-B7B18CA11F8B}" presName="compositeNode" presStyleCnt="0">
        <dgm:presLayoutVars>
          <dgm:bulletEnabled val="1"/>
        </dgm:presLayoutVars>
      </dgm:prSet>
      <dgm:spPr/>
    </dgm:pt>
    <dgm:pt modelId="{7B371D90-D6EC-4A9E-83CF-9DA32741ECF5}" type="pres">
      <dgm:prSet presAssocID="{D1BAC2FD-ED94-4C8E-8E60-B7B18CA11F8B}" presName="image" presStyleLbl="fgImgPlace1" presStyleIdx="2" presStyleCnt="3"/>
      <dgm:spPr>
        <a:blipFill>
          <a:blip xmlns:r="http://schemas.openxmlformats.org/officeDocument/2006/relationships" r:embed="rId5">
            <a:extLst>
              <a:ext uri="{BEBA8EAE-BF5A-486C-A8C5-ECC9F3942E4B}">
                <a14:imgProps xmlns:a14="http://schemas.microsoft.com/office/drawing/2010/main">
                  <a14:imgLayer r:embed="rId6">
                    <a14:imgEffect>
                      <a14:saturation sat="215000"/>
                    </a14:imgEffect>
                  </a14:imgLayer>
                </a14:imgProps>
              </a:ext>
              <a:ext uri="{28A0092B-C50C-407E-A947-70E740481C1C}">
                <a14:useLocalDpi xmlns:a14="http://schemas.microsoft.com/office/drawing/2010/main" val="0"/>
              </a:ext>
            </a:extLst>
          </a:blip>
          <a:srcRect/>
          <a:stretch>
            <a:fillRect/>
          </a:stretch>
        </a:blipFill>
      </dgm:spPr>
    </dgm:pt>
    <dgm:pt modelId="{735C2070-0ABF-4435-BDD6-3E27F4A98320}" type="pres">
      <dgm:prSet presAssocID="{D1BAC2FD-ED94-4C8E-8E60-B7B18CA11F8B}" presName="childNode" presStyleLbl="node1" presStyleIdx="2" presStyleCnt="3">
        <dgm:presLayoutVars>
          <dgm:bulletEnabled val="1"/>
        </dgm:presLayoutVars>
      </dgm:prSet>
      <dgm:spPr/>
    </dgm:pt>
    <dgm:pt modelId="{DFA24739-C03F-4B91-97A3-E087E5819C1C}" type="pres">
      <dgm:prSet presAssocID="{D1BAC2FD-ED94-4C8E-8E60-B7B18CA11F8B}" presName="parentNode" presStyleLbl="revTx" presStyleIdx="2" presStyleCnt="3">
        <dgm:presLayoutVars>
          <dgm:chMax val="0"/>
          <dgm:bulletEnabled val="1"/>
        </dgm:presLayoutVars>
      </dgm:prSet>
      <dgm:spPr/>
    </dgm:pt>
  </dgm:ptLst>
  <dgm:cxnLst>
    <dgm:cxn modelId="{CEE26903-7AE0-4FF1-A4A1-CFD65FB7B12B}" srcId="{05E918C8-B2D6-456B-B39A-BA371D8002EE}" destId="{14A98473-6EF9-44D8-AB1D-23F6333514C6}" srcOrd="4" destOrd="0" parTransId="{3D8CB4C7-D958-41C3-AAD8-764B3B2481F1}" sibTransId="{E7BC56C4-A3B4-41DB-85BA-31DE2E047FB6}"/>
    <dgm:cxn modelId="{4ECC8510-06E4-4425-AFC4-8CDACF4115FA}" srcId="{05E918C8-B2D6-456B-B39A-BA371D8002EE}" destId="{054877A7-5F30-4D2C-88BE-802A8781C646}" srcOrd="3" destOrd="0" parTransId="{1367962D-24BD-4C03-BFE0-B8BDFC1AB73B}" sibTransId="{AFC87232-18B6-4D24-8CFB-4C2505C47AB9}"/>
    <dgm:cxn modelId="{3933871A-06B4-4E5C-BE88-A72926910DC0}" type="presOf" srcId="{14A98473-6EF9-44D8-AB1D-23F6333514C6}" destId="{D0D15A96-D197-4CEC-866C-DE714619A927}" srcOrd="0" destOrd="4" presId="urn:microsoft.com/office/officeart/2005/8/layout/hList2"/>
    <dgm:cxn modelId="{17B1EF1C-5AC7-44C1-9DA5-E767B5845819}" type="presOf" srcId="{F7FCAC57-C55F-403A-A2D6-1F0A2CE73726}" destId="{D0D15A96-D197-4CEC-866C-DE714619A927}" srcOrd="0" destOrd="0" presId="urn:microsoft.com/office/officeart/2005/8/layout/hList2"/>
    <dgm:cxn modelId="{BF63E65E-0B11-46A9-AD76-DA6758BCCB9A}" type="presOf" srcId="{276F504C-684D-4373-8517-31E4C518557D}" destId="{735C2070-0ABF-4435-BDD6-3E27F4A98320}" srcOrd="0" destOrd="2" presId="urn:microsoft.com/office/officeart/2005/8/layout/hList2"/>
    <dgm:cxn modelId="{F3D93069-703C-4107-A5D5-3AE21BAF3C13}" srcId="{D1BAC2FD-ED94-4C8E-8E60-B7B18CA11F8B}" destId="{8D780AF3-CC44-4962-BE93-53F1B6789215}" srcOrd="0" destOrd="0" parTransId="{D9D16831-D3EB-4E82-BDCD-C276029D37A5}" sibTransId="{BDE683F1-9572-4889-8FEF-B769696F6C03}"/>
    <dgm:cxn modelId="{C390294C-073E-4C0D-A7A2-52D3D1084C20}" srcId="{05E918C8-B2D6-456B-B39A-BA371D8002EE}" destId="{7543AD84-ABFA-403C-8077-912781475899}" srcOrd="2" destOrd="0" parTransId="{6ACEBBF6-5A74-4B32-B6B0-5BC906E8A0A9}" sibTransId="{5B0B803C-CAF0-4535-A227-795AF34F4267}"/>
    <dgm:cxn modelId="{80980C6D-5654-46C6-B736-C1531251EDD8}" type="presOf" srcId="{EAC6B3AB-3ACD-4311-A195-07F9FA978D1B}" destId="{39814EA8-F07A-4B7B-B2F9-21427700EE28}" srcOrd="0" destOrd="0" presId="urn:microsoft.com/office/officeart/2005/8/layout/hList2"/>
    <dgm:cxn modelId="{766ABA71-F55E-47BF-9E8E-9FC8A35113BE}" srcId="{E865E410-68FD-420F-A49D-1AB8514A7C40}" destId="{9A6F6E3C-9AB7-4A19-AEB2-6B43F5595328}" srcOrd="1" destOrd="0" parTransId="{1E6E2A60-3757-4821-816B-3FECC9B1E23A}" sibTransId="{D5801713-4589-4BA9-93E2-8860F502B1B6}"/>
    <dgm:cxn modelId="{05D51657-2084-4E06-B76A-A1B58E359BD5}" srcId="{E865E410-68FD-420F-A49D-1AB8514A7C40}" destId="{05E918C8-B2D6-456B-B39A-BA371D8002EE}" srcOrd="0" destOrd="0" parTransId="{DD997D2E-7688-478E-9D09-00EB24A3DD5D}" sibTransId="{1C5A7473-AB0C-4857-A85F-6A0352146401}"/>
    <dgm:cxn modelId="{47F48579-12B2-4FF4-93DF-533CD798B9AF}" type="presOf" srcId="{771E312D-70F8-4D10-9F0D-D2AEF4812365}" destId="{39814EA8-F07A-4B7B-B2F9-21427700EE28}" srcOrd="0" destOrd="1" presId="urn:microsoft.com/office/officeart/2005/8/layout/hList2"/>
    <dgm:cxn modelId="{07DFCD7B-12E7-4137-8100-FCEA5C12E0C0}" srcId="{05E918C8-B2D6-456B-B39A-BA371D8002EE}" destId="{F7FCAC57-C55F-403A-A2D6-1F0A2CE73726}" srcOrd="0" destOrd="0" parTransId="{62E200E5-DE1E-48C7-9915-5BEF507412A9}" sibTransId="{6D947BCA-0CA2-4D61-BAC1-1583C77DEE04}"/>
    <dgm:cxn modelId="{7B77F894-9016-414A-8015-3FB31F10BB66}" srcId="{D1BAC2FD-ED94-4C8E-8E60-B7B18CA11F8B}" destId="{0AD462AB-8CE6-4DFB-9010-22C5160B6337}" srcOrd="3" destOrd="0" parTransId="{92A21319-5545-479D-BAEB-CD3DC0B0694D}" sibTransId="{BCB32994-D9FC-40F3-A715-860F90F8BBB3}"/>
    <dgm:cxn modelId="{4E1CDC9D-D6D1-4AE1-8521-28229CDB4E18}" type="presOf" srcId="{054877A7-5F30-4D2C-88BE-802A8781C646}" destId="{D0D15A96-D197-4CEC-866C-DE714619A927}" srcOrd="0" destOrd="3" presId="urn:microsoft.com/office/officeart/2005/8/layout/hList2"/>
    <dgm:cxn modelId="{7C3D32A9-A94B-482D-B3B8-10A5E9F4CC71}" type="presOf" srcId="{D1BAC2FD-ED94-4C8E-8E60-B7B18CA11F8B}" destId="{DFA24739-C03F-4B91-97A3-E087E5819C1C}" srcOrd="0" destOrd="0" presId="urn:microsoft.com/office/officeart/2005/8/layout/hList2"/>
    <dgm:cxn modelId="{3ECE30C5-5CBA-4490-BF83-84693A8FC4B8}" type="presOf" srcId="{71F16D4F-3249-4534-9443-358145ADEE81}" destId="{735C2070-0ABF-4435-BDD6-3E27F4A98320}" srcOrd="0" destOrd="4" presId="urn:microsoft.com/office/officeart/2005/8/layout/hList2"/>
    <dgm:cxn modelId="{B7D761D2-AA2B-45AA-8AFA-3922357F58FF}" srcId="{05E918C8-B2D6-456B-B39A-BA371D8002EE}" destId="{E213E779-61F0-4ED3-A086-A00687C26361}" srcOrd="1" destOrd="0" parTransId="{DAC6AF03-EDA3-4AE8-8407-F5B5BA8A3E72}" sibTransId="{EEAE6623-EB3C-4FF8-A8EB-E4C54C267DC6}"/>
    <dgm:cxn modelId="{AE9D3AD3-A2D3-4BF6-991D-05F22D42D4B5}" srcId="{D1BAC2FD-ED94-4C8E-8E60-B7B18CA11F8B}" destId="{71F16D4F-3249-4534-9443-358145ADEE81}" srcOrd="4" destOrd="0" parTransId="{C4D95E06-CE72-4DDC-932B-ECCB3D376A5A}" sibTransId="{54DB4051-49E0-40E8-BF08-2CF1145859F9}"/>
    <dgm:cxn modelId="{F892CBD6-E716-4400-AA22-F9399F7670C6}" type="presOf" srcId="{9A6F6E3C-9AB7-4A19-AEB2-6B43F5595328}" destId="{4042EDC1-671A-4748-A336-6012E9E1EEE3}" srcOrd="0" destOrd="0" presId="urn:microsoft.com/office/officeart/2005/8/layout/hList2"/>
    <dgm:cxn modelId="{8D9B5EDD-7834-4BD4-8832-752B7F4F83EA}" srcId="{9A6F6E3C-9AB7-4A19-AEB2-6B43F5595328}" destId="{EAC6B3AB-3ACD-4311-A195-07F9FA978D1B}" srcOrd="0" destOrd="0" parTransId="{6A412625-3ADD-4FEE-9D37-ED1CE71A16F5}" sibTransId="{D0E02058-6040-48A8-A89F-08AAE90F96A6}"/>
    <dgm:cxn modelId="{07F9DFDD-A614-47BB-816D-73EA334EE5FB}" type="presOf" srcId="{7543AD84-ABFA-403C-8077-912781475899}" destId="{D0D15A96-D197-4CEC-866C-DE714619A927}" srcOrd="0" destOrd="2" presId="urn:microsoft.com/office/officeart/2005/8/layout/hList2"/>
    <dgm:cxn modelId="{774078E0-66A0-4E8C-8415-B8764B9A6F4C}" type="presOf" srcId="{05E918C8-B2D6-456B-B39A-BA371D8002EE}" destId="{5116F58C-A05B-4713-B1B7-4C4122AC6CF5}" srcOrd="0" destOrd="0" presId="urn:microsoft.com/office/officeart/2005/8/layout/hList2"/>
    <dgm:cxn modelId="{8ED203E1-9B48-476D-924D-22E384E79430}" srcId="{D1BAC2FD-ED94-4C8E-8E60-B7B18CA11F8B}" destId="{EDE8FD2B-76FB-4037-95B0-488381C5F221}" srcOrd="1" destOrd="0" parTransId="{0725D01E-4A60-47C7-AF2D-3BB308675E38}" sibTransId="{71854D4D-DD23-4E05-B615-5CE5BC4AE90D}"/>
    <dgm:cxn modelId="{C3E67DE2-9878-46F8-B1D8-114267BA8F4B}" type="presOf" srcId="{0AD462AB-8CE6-4DFB-9010-22C5160B6337}" destId="{735C2070-0ABF-4435-BDD6-3E27F4A98320}" srcOrd="0" destOrd="3" presId="urn:microsoft.com/office/officeart/2005/8/layout/hList2"/>
    <dgm:cxn modelId="{51F058E7-5220-4F70-B4D8-412A9FE6AFD4}" srcId="{E865E410-68FD-420F-A49D-1AB8514A7C40}" destId="{D1BAC2FD-ED94-4C8E-8E60-B7B18CA11F8B}" srcOrd="2" destOrd="0" parTransId="{E1585369-7EA3-410F-94F8-6805BFBA8A89}" sibTransId="{0BEFC09E-FEA9-421A-B2A0-C78CABFA1A32}"/>
    <dgm:cxn modelId="{482881EA-742B-4B60-92EE-692D699C038B}" type="presOf" srcId="{E865E410-68FD-420F-A49D-1AB8514A7C40}" destId="{FAE854C1-7EDF-44E9-9769-EA311AA39652}" srcOrd="0" destOrd="0" presId="urn:microsoft.com/office/officeart/2005/8/layout/hList2"/>
    <dgm:cxn modelId="{2F4DC9F1-BA46-44F0-8AF1-FA974882A8C2}" type="presOf" srcId="{E213E779-61F0-4ED3-A086-A00687C26361}" destId="{D0D15A96-D197-4CEC-866C-DE714619A927}" srcOrd="0" destOrd="1" presId="urn:microsoft.com/office/officeart/2005/8/layout/hList2"/>
    <dgm:cxn modelId="{625337F5-E5C4-4056-BCB4-CC2E652247D8}" srcId="{D1BAC2FD-ED94-4C8E-8E60-B7B18CA11F8B}" destId="{276F504C-684D-4373-8517-31E4C518557D}" srcOrd="2" destOrd="0" parTransId="{CCF7F74E-3283-4EAF-892B-4D27D9093449}" sibTransId="{18A44913-328C-4D2A-9E65-9DBB5933FE7B}"/>
    <dgm:cxn modelId="{3540C7F6-46EB-489D-B299-512F63057CB6}" srcId="{9A6F6E3C-9AB7-4A19-AEB2-6B43F5595328}" destId="{771E312D-70F8-4D10-9F0D-D2AEF4812365}" srcOrd="1" destOrd="0" parTransId="{776398D2-C0A2-4738-B81E-BE86197AF836}" sibTransId="{5BDAFFC0-FAC8-4319-8C06-C2EADCF615B4}"/>
    <dgm:cxn modelId="{699D10FC-BBB5-4B5C-8424-FBCC0B991D36}" type="presOf" srcId="{8D780AF3-CC44-4962-BE93-53F1B6789215}" destId="{735C2070-0ABF-4435-BDD6-3E27F4A98320}" srcOrd="0" destOrd="0" presId="urn:microsoft.com/office/officeart/2005/8/layout/hList2"/>
    <dgm:cxn modelId="{9CB9C8FE-9531-4798-A3FD-0B7EED5C5FEE}" type="presOf" srcId="{EDE8FD2B-76FB-4037-95B0-488381C5F221}" destId="{735C2070-0ABF-4435-BDD6-3E27F4A98320}" srcOrd="0" destOrd="1" presId="urn:microsoft.com/office/officeart/2005/8/layout/hList2"/>
    <dgm:cxn modelId="{22F31030-95A5-482B-B891-3763EEDE6293}" type="presParOf" srcId="{FAE854C1-7EDF-44E9-9769-EA311AA39652}" destId="{8F74D7E7-28C8-43CA-94D1-656BC617A96E}" srcOrd="0" destOrd="0" presId="urn:microsoft.com/office/officeart/2005/8/layout/hList2"/>
    <dgm:cxn modelId="{815D2D04-BC8D-43D6-9FC3-34A6B3978E22}" type="presParOf" srcId="{8F74D7E7-28C8-43CA-94D1-656BC617A96E}" destId="{BF6E9301-1923-455B-9F4A-533FF1A30C33}" srcOrd="0" destOrd="0" presId="urn:microsoft.com/office/officeart/2005/8/layout/hList2"/>
    <dgm:cxn modelId="{1F1443F3-6CC5-451A-9C73-34E135AE9ECF}" type="presParOf" srcId="{8F74D7E7-28C8-43CA-94D1-656BC617A96E}" destId="{D0D15A96-D197-4CEC-866C-DE714619A927}" srcOrd="1" destOrd="0" presId="urn:microsoft.com/office/officeart/2005/8/layout/hList2"/>
    <dgm:cxn modelId="{5B0CCE29-BE58-4F73-9093-7B9EFC9A9F73}" type="presParOf" srcId="{8F74D7E7-28C8-43CA-94D1-656BC617A96E}" destId="{5116F58C-A05B-4713-B1B7-4C4122AC6CF5}" srcOrd="2" destOrd="0" presId="urn:microsoft.com/office/officeart/2005/8/layout/hList2"/>
    <dgm:cxn modelId="{7D80740F-4E2B-47B4-856D-E69937DE1505}" type="presParOf" srcId="{FAE854C1-7EDF-44E9-9769-EA311AA39652}" destId="{4563814B-FFC0-438C-9EF2-72E65F3127CE}" srcOrd="1" destOrd="0" presId="urn:microsoft.com/office/officeart/2005/8/layout/hList2"/>
    <dgm:cxn modelId="{FA590AF9-ACC7-4F3E-870F-AA7C79A6EFA3}" type="presParOf" srcId="{FAE854C1-7EDF-44E9-9769-EA311AA39652}" destId="{A75B3E40-1148-4148-89F7-5BB58A8ADA4C}" srcOrd="2" destOrd="0" presId="urn:microsoft.com/office/officeart/2005/8/layout/hList2"/>
    <dgm:cxn modelId="{F23430E2-7F80-4120-AFBB-EE8C4A604FE6}" type="presParOf" srcId="{A75B3E40-1148-4148-89F7-5BB58A8ADA4C}" destId="{4CF8790C-E76C-40EC-901E-8E1EA358DCC2}" srcOrd="0" destOrd="0" presId="urn:microsoft.com/office/officeart/2005/8/layout/hList2"/>
    <dgm:cxn modelId="{DE9DF25F-C546-4B51-95FE-2AB5E493D75A}" type="presParOf" srcId="{A75B3E40-1148-4148-89F7-5BB58A8ADA4C}" destId="{39814EA8-F07A-4B7B-B2F9-21427700EE28}" srcOrd="1" destOrd="0" presId="urn:microsoft.com/office/officeart/2005/8/layout/hList2"/>
    <dgm:cxn modelId="{8D5EA0A3-F555-4875-92D1-C123A6C7B680}" type="presParOf" srcId="{A75B3E40-1148-4148-89F7-5BB58A8ADA4C}" destId="{4042EDC1-671A-4748-A336-6012E9E1EEE3}" srcOrd="2" destOrd="0" presId="urn:microsoft.com/office/officeart/2005/8/layout/hList2"/>
    <dgm:cxn modelId="{A883AFDC-DE5C-4B95-92F0-091C7B3AFD2E}" type="presParOf" srcId="{FAE854C1-7EDF-44E9-9769-EA311AA39652}" destId="{A219A70D-CDE5-44E9-AFAF-CA66B10F5533}" srcOrd="3" destOrd="0" presId="urn:microsoft.com/office/officeart/2005/8/layout/hList2"/>
    <dgm:cxn modelId="{02DEEC5D-2262-43C5-A21C-CC32A6444427}" type="presParOf" srcId="{FAE854C1-7EDF-44E9-9769-EA311AA39652}" destId="{8256BB65-6DA6-43F0-A9C5-CE727A13E8E5}" srcOrd="4" destOrd="0" presId="urn:microsoft.com/office/officeart/2005/8/layout/hList2"/>
    <dgm:cxn modelId="{846A8CE0-F0E7-4A71-947C-B9D9B4D99483}" type="presParOf" srcId="{8256BB65-6DA6-43F0-A9C5-CE727A13E8E5}" destId="{7B371D90-D6EC-4A9E-83CF-9DA32741ECF5}" srcOrd="0" destOrd="0" presId="urn:microsoft.com/office/officeart/2005/8/layout/hList2"/>
    <dgm:cxn modelId="{DC338170-E6DA-4059-85FE-D608DCBEC170}" type="presParOf" srcId="{8256BB65-6DA6-43F0-A9C5-CE727A13E8E5}" destId="{735C2070-0ABF-4435-BDD6-3E27F4A98320}" srcOrd="1" destOrd="0" presId="urn:microsoft.com/office/officeart/2005/8/layout/hList2"/>
    <dgm:cxn modelId="{F4AFC5C4-A8A6-4403-A6FE-2066F8ED91E1}" type="presParOf" srcId="{8256BB65-6DA6-43F0-A9C5-CE727A13E8E5}" destId="{DFA24739-C03F-4B91-97A3-E087E5819C1C}"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48EBC831-0BA3-47B1-A6B8-C9EDCAA91F59}">
      <dgm:prSet phldrT="[Texto]"/>
      <dgm:spPr/>
      <dgm:t>
        <a:bodyPr/>
        <a:lstStyle/>
        <a:p>
          <a:r>
            <a:rPr lang="es-CL" b="1" dirty="0"/>
            <a:t>Gobierno regional</a:t>
          </a:r>
        </a:p>
      </dgm:t>
    </dgm:pt>
    <dgm:pt modelId="{1906F6D0-E753-4A18-A6A9-6A1CC55D7FF3}" type="parTrans" cxnId="{562E2873-08BF-43C4-9BC3-A1FBB7BE83FF}">
      <dgm:prSet/>
      <dgm:spPr/>
      <dgm:t>
        <a:bodyPr/>
        <a:lstStyle/>
        <a:p>
          <a:endParaRPr lang="es-CL"/>
        </a:p>
      </dgm:t>
    </dgm:pt>
    <dgm:pt modelId="{094CFFE0-E4F0-4D21-9BAD-452308BA7065}" type="sibTrans" cxnId="{562E2873-08BF-43C4-9BC3-A1FBB7BE83FF}">
      <dgm:prSet/>
      <dgm:spPr/>
      <dgm:t>
        <a:bodyPr/>
        <a:lstStyle/>
        <a:p>
          <a:endParaRPr lang="es-CL"/>
        </a:p>
      </dgm:t>
    </dgm:pt>
    <dgm:pt modelId="{07A16C4C-52F9-4318-BCD4-7211D6EF0A93}">
      <dgm:prSet phldrT="[Texto]"/>
      <dgm:spPr/>
      <dgm:t>
        <a:bodyPr/>
        <a:lstStyle/>
        <a:p>
          <a:r>
            <a:rPr lang="es-CL" dirty="0"/>
            <a:t>Subsidio de mantenciones</a:t>
          </a:r>
        </a:p>
      </dgm:t>
    </dgm:pt>
    <dgm:pt modelId="{E35DEBFF-35FC-4AD8-845D-05C08F10C606}" type="parTrans" cxnId="{0670E4EF-FACD-4FB3-94BE-2FA120F48E3F}">
      <dgm:prSet/>
      <dgm:spPr/>
      <dgm:t>
        <a:bodyPr/>
        <a:lstStyle/>
        <a:p>
          <a:endParaRPr lang="es-CL"/>
        </a:p>
      </dgm:t>
    </dgm:pt>
    <dgm:pt modelId="{F5C836D1-0C31-425B-A191-36C615951454}" type="sibTrans" cxnId="{0670E4EF-FACD-4FB3-94BE-2FA120F48E3F}">
      <dgm:prSet/>
      <dgm:spPr/>
      <dgm:t>
        <a:bodyPr/>
        <a:lstStyle/>
        <a:p>
          <a:endParaRPr lang="es-CL"/>
        </a:p>
      </dgm:t>
    </dgm:pt>
    <dgm:pt modelId="{E40966F9-501A-4EAD-979B-116405B490F1}">
      <dgm:prSet phldrT="[Texto]"/>
      <dgm:spPr/>
      <dgm:t>
        <a:bodyPr/>
        <a:lstStyle/>
        <a:p>
          <a:r>
            <a:rPr lang="es-CL" dirty="0"/>
            <a:t>Ayuda en reinversión</a:t>
          </a:r>
          <a:endParaRPr lang="es-CL" b="1" dirty="0"/>
        </a:p>
      </dgm:t>
    </dgm:pt>
    <dgm:pt modelId="{86A54E17-EB7C-4EC8-9958-9D5906EAE5CC}" type="parTrans" cxnId="{77C77914-C127-4FA8-A811-540F8CE01FDA}">
      <dgm:prSet/>
      <dgm:spPr/>
      <dgm:t>
        <a:bodyPr/>
        <a:lstStyle/>
        <a:p>
          <a:endParaRPr lang="es-CL"/>
        </a:p>
      </dgm:t>
    </dgm:pt>
    <dgm:pt modelId="{3D952ACA-ABDF-4117-8572-95CCC1897F03}" type="sibTrans" cxnId="{77C77914-C127-4FA8-A811-540F8CE01FDA}">
      <dgm:prSet/>
      <dgm:spPr/>
      <dgm:t>
        <a:bodyPr/>
        <a:lstStyle/>
        <a:p>
          <a:endParaRPr lang="es-CL"/>
        </a:p>
      </dgm:t>
    </dgm:pt>
    <dgm:pt modelId="{A7AA267A-171C-463B-941C-36C1EB1189F0}">
      <dgm:prSet phldrT="[Texto]"/>
      <dgm:spPr/>
      <dgm:t>
        <a:bodyPr/>
        <a:lstStyle/>
        <a:p>
          <a:r>
            <a:rPr lang="es-CL" b="1" dirty="0"/>
            <a:t>Seremi de energía</a:t>
          </a:r>
        </a:p>
      </dgm:t>
    </dgm:pt>
    <dgm:pt modelId="{0BA9DEED-8BD1-436A-B64F-24A4DE66DB3F}" type="parTrans" cxnId="{87B83EE8-C387-493D-8EA8-571E027240AD}">
      <dgm:prSet/>
      <dgm:spPr/>
      <dgm:t>
        <a:bodyPr/>
        <a:lstStyle/>
        <a:p>
          <a:endParaRPr lang="es-CL"/>
        </a:p>
      </dgm:t>
    </dgm:pt>
    <dgm:pt modelId="{AFAD731D-ACD4-4428-B3F9-6165CA08CB89}" type="sibTrans" cxnId="{87B83EE8-C387-493D-8EA8-571E027240AD}">
      <dgm:prSet/>
      <dgm:spPr/>
      <dgm:t>
        <a:bodyPr/>
        <a:lstStyle/>
        <a:p>
          <a:endParaRPr lang="es-CL"/>
        </a:p>
      </dgm:t>
    </dgm:pt>
    <dgm:pt modelId="{55D93C20-C8B5-4D99-9A3B-27052E7925FA}">
      <dgm:prSet phldrT="[Texto]"/>
      <dgm:spPr/>
      <dgm:t>
        <a:bodyPr/>
        <a:lstStyle/>
        <a:p>
          <a:r>
            <a:rPr lang="es-CL" dirty="0"/>
            <a:t>Relaciones comunitarias</a:t>
          </a:r>
        </a:p>
      </dgm:t>
    </dgm:pt>
    <dgm:pt modelId="{DB957CA8-B95C-4887-9173-013E96F40DCE}" type="parTrans" cxnId="{C49CF7B9-82C2-4B8D-B2F8-B4C27D5387DB}">
      <dgm:prSet/>
      <dgm:spPr/>
      <dgm:t>
        <a:bodyPr/>
        <a:lstStyle/>
        <a:p>
          <a:endParaRPr lang="es-CL"/>
        </a:p>
      </dgm:t>
    </dgm:pt>
    <dgm:pt modelId="{C9C1CC25-C2F2-448D-87F2-45CA7A98131E}" type="sibTrans" cxnId="{C49CF7B9-82C2-4B8D-B2F8-B4C27D5387DB}">
      <dgm:prSet/>
      <dgm:spPr/>
      <dgm:t>
        <a:bodyPr/>
        <a:lstStyle/>
        <a:p>
          <a:endParaRPr lang="es-CL"/>
        </a:p>
      </dgm:t>
    </dgm:pt>
    <dgm:pt modelId="{679BD7C1-DB28-45EA-BDFB-D835BC1778C5}">
      <dgm:prSet phldrT="[Texto]"/>
      <dgm:spPr/>
      <dgm:t>
        <a:bodyPr/>
        <a:lstStyle/>
        <a:p>
          <a:r>
            <a:rPr lang="es-CL" dirty="0"/>
            <a:t>Apoyo al comité y puente de comunicación entre municipalidad y comité</a:t>
          </a:r>
          <a:endParaRPr lang="es-CL" b="1" dirty="0"/>
        </a:p>
      </dgm:t>
    </dgm:pt>
    <dgm:pt modelId="{9CAA6126-8465-4EEC-A4B8-0CB1F3BCC75C}" type="parTrans" cxnId="{2D626681-0328-4FFF-9C41-18EDB16789C2}">
      <dgm:prSet/>
      <dgm:spPr/>
      <dgm:t>
        <a:bodyPr/>
        <a:lstStyle/>
        <a:p>
          <a:endParaRPr lang="es-CL"/>
        </a:p>
      </dgm:t>
    </dgm:pt>
    <dgm:pt modelId="{C4AFE53F-92C3-4EE9-98E3-1C6DB8392AD3}" type="sibTrans" cxnId="{2D626681-0328-4FFF-9C41-18EDB16789C2}">
      <dgm:prSet/>
      <dgm:spPr/>
      <dgm:t>
        <a:bodyPr/>
        <a:lstStyle/>
        <a:p>
          <a:endParaRPr lang="es-CL"/>
        </a:p>
      </dgm:t>
    </dgm:pt>
    <dgm:pt modelId="{425BE709-672A-4DCF-BF67-ED0DE61E229D}">
      <dgm:prSet phldrT="[Texto]"/>
      <dgm:spPr/>
      <dgm:t>
        <a:bodyPr/>
        <a:lstStyle/>
        <a:p>
          <a:r>
            <a:rPr lang="es-CL" b="1" dirty="0"/>
            <a:t>Municipalidad</a:t>
          </a:r>
        </a:p>
      </dgm:t>
    </dgm:pt>
    <dgm:pt modelId="{E28DBA1B-C2D0-4C29-84D1-622284251D8F}" type="parTrans" cxnId="{2C0604DE-9C4E-490E-9A3F-2B5C3EC3D247}">
      <dgm:prSet/>
      <dgm:spPr/>
      <dgm:t>
        <a:bodyPr/>
        <a:lstStyle/>
        <a:p>
          <a:endParaRPr lang="es-CL"/>
        </a:p>
      </dgm:t>
    </dgm:pt>
    <dgm:pt modelId="{B960F3A7-69D6-4BC8-868E-EA4B5C53867C}" type="sibTrans" cxnId="{2C0604DE-9C4E-490E-9A3F-2B5C3EC3D247}">
      <dgm:prSet/>
      <dgm:spPr/>
      <dgm:t>
        <a:bodyPr/>
        <a:lstStyle/>
        <a:p>
          <a:endParaRPr lang="es-CL"/>
        </a:p>
      </dgm:t>
    </dgm:pt>
    <dgm:pt modelId="{BC20EDC5-3C21-4D58-B0E5-EF5B66ED633C}">
      <dgm:prSet phldrT="[Texto]"/>
      <dgm:spPr/>
      <dgm:t>
        <a:bodyPr/>
        <a:lstStyle/>
        <a:p>
          <a:r>
            <a:rPr lang="es-CL" dirty="0"/>
            <a:t>Fiscalización de las obligaciones de los usuarios y el comité</a:t>
          </a:r>
          <a:endParaRPr lang="es-CL" b="1" dirty="0"/>
        </a:p>
      </dgm:t>
    </dgm:pt>
    <dgm:pt modelId="{10A56323-ED28-40C5-B5C1-E31BC8C64A66}" type="parTrans" cxnId="{B3B6E2C8-B3B5-44B8-A960-7CC9617E813B}">
      <dgm:prSet/>
      <dgm:spPr/>
      <dgm:t>
        <a:bodyPr/>
        <a:lstStyle/>
        <a:p>
          <a:endParaRPr lang="es-CL"/>
        </a:p>
      </dgm:t>
    </dgm:pt>
    <dgm:pt modelId="{BF693DF5-2F16-46B8-A43C-5D1099A65BF1}" type="sibTrans" cxnId="{B3B6E2C8-B3B5-44B8-A960-7CC9617E813B}">
      <dgm:prSet/>
      <dgm:spPr/>
      <dgm:t>
        <a:bodyPr/>
        <a:lstStyle/>
        <a:p>
          <a:endParaRPr lang="es-CL"/>
        </a:p>
      </dgm:t>
    </dgm:pt>
    <dgm:pt modelId="{36C102CF-F9D0-47A9-9F52-4DE35DCC1C5C}">
      <dgm:prSet phldrT="[Texto]"/>
      <dgm:spPr/>
      <dgm:t>
        <a:bodyPr/>
        <a:lstStyle/>
        <a:p>
          <a:r>
            <a:rPr lang="es-CL" dirty="0"/>
            <a:t>Contratación del técnico eléctrico</a:t>
          </a:r>
          <a:endParaRPr lang="es-CL" b="1" dirty="0"/>
        </a:p>
      </dgm:t>
    </dgm:pt>
    <dgm:pt modelId="{614D8F92-0D3D-4B3D-A5B2-3B8C595E48EF}" type="parTrans" cxnId="{D99097FF-285B-4F4D-B9CF-BC8C9D336756}">
      <dgm:prSet/>
      <dgm:spPr/>
      <dgm:t>
        <a:bodyPr/>
        <a:lstStyle/>
        <a:p>
          <a:endParaRPr lang="es-CL"/>
        </a:p>
      </dgm:t>
    </dgm:pt>
    <dgm:pt modelId="{A140DBD5-5441-4246-A83B-54A089ACA677}" type="sibTrans" cxnId="{D99097FF-285B-4F4D-B9CF-BC8C9D336756}">
      <dgm:prSet/>
      <dgm:spPr/>
      <dgm:t>
        <a:bodyPr/>
        <a:lstStyle/>
        <a:p>
          <a:endParaRPr lang="es-CL"/>
        </a:p>
      </dgm:t>
    </dgm:pt>
    <dgm:pt modelId="{1B1D63BD-B6AE-4387-8DD0-47E59F511630}">
      <dgm:prSet phldrT="[Texto]"/>
      <dgm:spPr/>
      <dgm:t>
        <a:bodyPr/>
        <a:lstStyle/>
        <a:p>
          <a:r>
            <a:rPr lang="es-CL" b="1" dirty="0"/>
            <a:t>Comité</a:t>
          </a:r>
        </a:p>
      </dgm:t>
    </dgm:pt>
    <dgm:pt modelId="{6CB25BC0-F168-4A88-8DDC-BE4A08B1FCCD}" type="parTrans" cxnId="{E524C3A9-64EC-4A83-A6B0-4F6FE29EDDB9}">
      <dgm:prSet/>
      <dgm:spPr/>
      <dgm:t>
        <a:bodyPr/>
        <a:lstStyle/>
        <a:p>
          <a:endParaRPr lang="es-CL"/>
        </a:p>
      </dgm:t>
    </dgm:pt>
    <dgm:pt modelId="{9578E99C-AE12-4C4E-8E2C-7C747BF84A2F}" type="sibTrans" cxnId="{E524C3A9-64EC-4A83-A6B0-4F6FE29EDDB9}">
      <dgm:prSet/>
      <dgm:spPr/>
      <dgm:t>
        <a:bodyPr/>
        <a:lstStyle/>
        <a:p>
          <a:endParaRPr lang="es-CL"/>
        </a:p>
      </dgm:t>
    </dgm:pt>
    <dgm:pt modelId="{CF3F8EAE-9A8C-44D2-917B-87D09C42C380}">
      <dgm:prSet phldrT="[Texto]"/>
      <dgm:spPr/>
      <dgm:t>
        <a:bodyPr/>
        <a:lstStyle/>
        <a:p>
          <a:r>
            <a:rPr lang="es-CL" b="1" dirty="0"/>
            <a:t>Usuarios</a:t>
          </a:r>
        </a:p>
      </dgm:t>
    </dgm:pt>
    <dgm:pt modelId="{104A5C7D-F2A9-4F79-9533-871BE3FC2D45}" type="parTrans" cxnId="{81F9485D-5E8F-4E08-BD24-692C54DE4385}">
      <dgm:prSet/>
      <dgm:spPr/>
      <dgm:t>
        <a:bodyPr/>
        <a:lstStyle/>
        <a:p>
          <a:endParaRPr lang="es-CL"/>
        </a:p>
      </dgm:t>
    </dgm:pt>
    <dgm:pt modelId="{D2AC5BF9-F27C-4D15-B784-B134F139D4FE}" type="sibTrans" cxnId="{81F9485D-5E8F-4E08-BD24-692C54DE4385}">
      <dgm:prSet/>
      <dgm:spPr/>
      <dgm:t>
        <a:bodyPr/>
        <a:lstStyle/>
        <a:p>
          <a:endParaRPr lang="es-CL"/>
        </a:p>
      </dgm:t>
    </dgm:pt>
    <dgm:pt modelId="{6158B957-30D9-4F0E-AF60-8727722CE6E9}">
      <dgm:prSet phldrT="[Texto]"/>
      <dgm:spPr/>
      <dgm:t>
        <a:bodyPr/>
        <a:lstStyle/>
        <a:p>
          <a:r>
            <a:rPr lang="es-CL" dirty="0"/>
            <a:t>Apoyo monetario en mantenciones</a:t>
          </a:r>
          <a:endParaRPr lang="es-CL" b="1" dirty="0"/>
        </a:p>
      </dgm:t>
    </dgm:pt>
    <dgm:pt modelId="{8D0BC4BE-EDC5-423C-80DF-A67002676FCD}" type="parTrans" cxnId="{4DC39C29-92BE-48DA-B670-613F3670934E}">
      <dgm:prSet/>
      <dgm:spPr/>
      <dgm:t>
        <a:bodyPr/>
        <a:lstStyle/>
        <a:p>
          <a:endParaRPr lang="es-CL"/>
        </a:p>
      </dgm:t>
    </dgm:pt>
    <dgm:pt modelId="{52E2C13C-D31B-4E83-8BB8-9AD6628F74F2}" type="sibTrans" cxnId="{4DC39C29-92BE-48DA-B670-613F3670934E}">
      <dgm:prSet/>
      <dgm:spPr/>
      <dgm:t>
        <a:bodyPr/>
        <a:lstStyle/>
        <a:p>
          <a:endParaRPr lang="es-CL"/>
        </a:p>
      </dgm:t>
    </dgm:pt>
    <dgm:pt modelId="{52742483-51D6-468B-A791-3D7E05BB5C3F}">
      <dgm:prSet phldrT="[Texto]"/>
      <dgm:spPr/>
      <dgm:t>
        <a:bodyPr/>
        <a:lstStyle/>
        <a:p>
          <a:r>
            <a:rPr lang="es-CL" b="0" dirty="0"/>
            <a:t>Cobro de tarifas a cada usuario</a:t>
          </a:r>
        </a:p>
      </dgm:t>
    </dgm:pt>
    <dgm:pt modelId="{E84EF6B4-B979-4051-831F-864FA9749D29}" type="parTrans" cxnId="{5F15D4C6-0F1C-47D1-9773-1F58F56DF155}">
      <dgm:prSet/>
      <dgm:spPr/>
      <dgm:t>
        <a:bodyPr/>
        <a:lstStyle/>
        <a:p>
          <a:endParaRPr lang="es-CL"/>
        </a:p>
      </dgm:t>
    </dgm:pt>
    <dgm:pt modelId="{BBF7130E-8272-4E08-A4D0-92A8E432BC4B}" type="sibTrans" cxnId="{5F15D4C6-0F1C-47D1-9773-1F58F56DF155}">
      <dgm:prSet/>
      <dgm:spPr/>
      <dgm:t>
        <a:bodyPr/>
        <a:lstStyle/>
        <a:p>
          <a:endParaRPr lang="es-CL"/>
        </a:p>
      </dgm:t>
    </dgm:pt>
    <dgm:pt modelId="{62D0388D-E5ED-4007-9BB7-BDB5111A5D33}">
      <dgm:prSet phldrT="[Texto]"/>
      <dgm:spPr/>
      <dgm:t>
        <a:bodyPr/>
        <a:lstStyle/>
        <a:p>
          <a:r>
            <a:rPr lang="es-CL" b="0" dirty="0"/>
            <a:t>Pago de tarifas</a:t>
          </a:r>
        </a:p>
      </dgm:t>
    </dgm:pt>
    <dgm:pt modelId="{A4BEF4E5-4260-4AF4-8996-9F9492799F6B}" type="parTrans" cxnId="{BAEDD1CC-9BB3-45A7-9029-8D6DC1FA4B1D}">
      <dgm:prSet/>
      <dgm:spPr/>
      <dgm:t>
        <a:bodyPr/>
        <a:lstStyle/>
        <a:p>
          <a:endParaRPr lang="es-CL"/>
        </a:p>
      </dgm:t>
    </dgm:pt>
    <dgm:pt modelId="{635C29BE-DBE4-4D08-8623-FAC84BD9AA14}" type="sibTrans" cxnId="{BAEDD1CC-9BB3-45A7-9029-8D6DC1FA4B1D}">
      <dgm:prSet/>
      <dgm:spPr/>
      <dgm:t>
        <a:bodyPr/>
        <a:lstStyle/>
        <a:p>
          <a:endParaRPr lang="es-CL"/>
        </a:p>
      </dgm:t>
    </dgm:pt>
    <dgm:pt modelId="{D63D2F3B-6238-4910-BCB3-01CF765416B1}">
      <dgm:prSet phldrT="[Texto]"/>
      <dgm:spPr/>
      <dgm:t>
        <a:bodyPr/>
        <a:lstStyle/>
        <a:p>
          <a:r>
            <a:rPr lang="es-CL" dirty="0"/>
            <a:t>Operación del SSFV</a:t>
          </a:r>
        </a:p>
      </dgm:t>
    </dgm:pt>
    <dgm:pt modelId="{5169D12A-0CBC-47BE-A86C-8B2A7BCA6ADF}" type="parTrans" cxnId="{40EF1432-1971-44B4-A092-3B528A88E1E6}">
      <dgm:prSet/>
      <dgm:spPr/>
      <dgm:t>
        <a:bodyPr/>
        <a:lstStyle/>
        <a:p>
          <a:endParaRPr lang="es-CL"/>
        </a:p>
      </dgm:t>
    </dgm:pt>
    <dgm:pt modelId="{F6D0FECA-4AF1-4B27-82AF-5F33C4DAB248}" type="sibTrans" cxnId="{40EF1432-1971-44B4-A092-3B528A88E1E6}">
      <dgm:prSet/>
      <dgm:spPr/>
      <dgm:t>
        <a:bodyPr/>
        <a:lstStyle/>
        <a:p>
          <a:endParaRPr lang="es-CL"/>
        </a:p>
      </dgm:t>
    </dgm:pt>
    <dgm:pt modelId="{4BF77F0A-06F7-4E34-A80C-AF78600A4297}">
      <dgm:prSet phldrT="[Texto]"/>
      <dgm:spPr/>
      <dgm:t>
        <a:bodyPr/>
        <a:lstStyle/>
        <a:p>
          <a:r>
            <a:rPr lang="es-CL" b="0" dirty="0"/>
            <a:t>Realización de mantenciones correctivas y/o reinversión de equipos</a:t>
          </a:r>
        </a:p>
      </dgm:t>
    </dgm:pt>
    <dgm:pt modelId="{CDD3B7DD-88F5-4499-87D8-83D671F42E8C}" type="parTrans" cxnId="{E8492477-FB5D-4323-85B0-4A535ECCD268}">
      <dgm:prSet/>
      <dgm:spPr/>
      <dgm:t>
        <a:bodyPr/>
        <a:lstStyle/>
        <a:p>
          <a:endParaRPr lang="es-CL"/>
        </a:p>
      </dgm:t>
    </dgm:pt>
    <dgm:pt modelId="{B21593FF-9575-4425-912C-85FF4D8AEF27}" type="sibTrans" cxnId="{E8492477-FB5D-4323-85B0-4A535ECCD268}">
      <dgm:prSet/>
      <dgm:spPr/>
      <dgm:t>
        <a:bodyPr/>
        <a:lstStyle/>
        <a:p>
          <a:endParaRPr lang="es-CL"/>
        </a:p>
      </dgm:t>
    </dgm:pt>
    <dgm:pt modelId="{7901EC91-2297-4AC6-8AE4-3A315DDCC7BD}">
      <dgm:prSet phldrT="[Texto]"/>
      <dgm:spPr/>
      <dgm:t>
        <a:bodyPr/>
        <a:lstStyle/>
        <a:p>
          <a:r>
            <a:rPr lang="es-CL" b="0" dirty="0"/>
            <a:t>Rendición de cuentas a municipalidad</a:t>
          </a:r>
        </a:p>
      </dgm:t>
    </dgm:pt>
    <dgm:pt modelId="{231BEC7C-83B0-4DA5-A976-A365D5CFA677}" type="parTrans" cxnId="{14A9AF78-E775-4907-8BD4-DCA61CB20819}">
      <dgm:prSet/>
      <dgm:spPr/>
      <dgm:t>
        <a:bodyPr/>
        <a:lstStyle/>
        <a:p>
          <a:endParaRPr lang="es-CL"/>
        </a:p>
      </dgm:t>
    </dgm:pt>
    <dgm:pt modelId="{DAA6EA3B-DDB8-4455-B32D-93E0545F3D55}" type="sibTrans" cxnId="{14A9AF78-E775-4907-8BD4-DCA61CB20819}">
      <dgm:prSet/>
      <dgm:spPr/>
      <dgm:t>
        <a:bodyPr/>
        <a:lstStyle/>
        <a:p>
          <a:endParaRPr lang="es-CL"/>
        </a:p>
      </dgm:t>
    </dgm:pt>
    <dgm:pt modelId="{1CC37FDF-710F-41DA-B000-F95DFBC1B322}">
      <dgm:prSet phldrT="[Texto]"/>
      <dgm:spPr/>
      <dgm:t>
        <a:bodyPr/>
        <a:lstStyle/>
        <a:p>
          <a:r>
            <a:rPr lang="es-CL" b="0" dirty="0"/>
            <a:t>Informar de las fallas de los usuarios a la municipalidad</a:t>
          </a:r>
        </a:p>
      </dgm:t>
    </dgm:pt>
    <dgm:pt modelId="{6536D157-7F55-4C43-BDF9-6F0FD15DA231}" type="parTrans" cxnId="{757F3787-459C-4F04-A1AB-7E4F814AE01E}">
      <dgm:prSet/>
      <dgm:spPr/>
      <dgm:t>
        <a:bodyPr/>
        <a:lstStyle/>
        <a:p>
          <a:endParaRPr lang="es-CL"/>
        </a:p>
      </dgm:t>
    </dgm:pt>
    <dgm:pt modelId="{BB778AC8-6BFE-427B-A25F-A2A94F9EDF12}" type="sibTrans" cxnId="{757F3787-459C-4F04-A1AB-7E4F814AE01E}">
      <dgm:prSet/>
      <dgm:spPr/>
      <dgm:t>
        <a:bodyPr/>
        <a:lstStyle/>
        <a:p>
          <a:endParaRPr lang="es-CL"/>
        </a:p>
      </dgm:t>
    </dgm:pt>
    <dgm:pt modelId="{F16416CD-7783-4339-9029-2BE62E7F1D07}">
      <dgm:prSet phldrT="[Texto]"/>
      <dgm:spPr/>
      <dgm:t>
        <a:bodyPr/>
        <a:lstStyle/>
        <a:p>
          <a:r>
            <a:rPr lang="es-CL" dirty="0"/>
            <a:t>Reclamos al comité</a:t>
          </a:r>
        </a:p>
      </dgm:t>
    </dgm:pt>
    <dgm:pt modelId="{5B2F1A20-96EC-409D-B702-B9769B4BCF95}" type="parTrans" cxnId="{DEF6E1A8-8137-4F80-ADFD-1615B814E4F2}">
      <dgm:prSet/>
      <dgm:spPr/>
      <dgm:t>
        <a:bodyPr/>
        <a:lstStyle/>
        <a:p>
          <a:endParaRPr lang="es-CL"/>
        </a:p>
      </dgm:t>
    </dgm:pt>
    <dgm:pt modelId="{A01A1A35-8609-4CEF-82D0-DF47B18EA0C4}" type="sibTrans" cxnId="{DEF6E1A8-8137-4F80-ADFD-1615B814E4F2}">
      <dgm:prSet/>
      <dgm:spPr/>
      <dgm:t>
        <a:bodyPr/>
        <a:lstStyle/>
        <a:p>
          <a:endParaRPr lang="es-CL"/>
        </a:p>
      </dgm:t>
    </dgm:pt>
    <dgm:pt modelId="{E2152E69-B742-4B99-B579-03ADD5968B94}">
      <dgm:prSet phldrT="[Texto]"/>
      <dgm:spPr/>
      <dgm:t>
        <a:bodyPr/>
        <a:lstStyle/>
        <a:p>
          <a:r>
            <a:rPr lang="es-CL" dirty="0"/>
            <a:t>Participación de reuniones del comité</a:t>
          </a:r>
        </a:p>
      </dgm:t>
    </dgm:pt>
    <dgm:pt modelId="{FC19EFA7-52CD-433B-9AD4-E606BB2C8459}" type="parTrans" cxnId="{07BC3D0C-EA0C-47B6-BBF8-69F5EA3CFF26}">
      <dgm:prSet/>
      <dgm:spPr/>
      <dgm:t>
        <a:bodyPr/>
        <a:lstStyle/>
        <a:p>
          <a:endParaRPr lang="es-CL"/>
        </a:p>
      </dgm:t>
    </dgm:pt>
    <dgm:pt modelId="{21B38F23-167C-433B-AAA7-0C44596BF03F}" type="sibTrans" cxnId="{07BC3D0C-EA0C-47B6-BBF8-69F5EA3CFF26}">
      <dgm:prSet/>
      <dgm:spPr/>
      <dgm:t>
        <a:bodyPr/>
        <a:lstStyle/>
        <a:p>
          <a:endParaRPr lang="es-CL"/>
        </a:p>
      </dgm:t>
    </dgm:pt>
    <dgm:pt modelId="{290A7BFA-D734-42A7-8020-E4833CE2C91F}">
      <dgm:prSet phldrT="[Texto]"/>
      <dgm:spPr/>
      <dgm:t>
        <a:bodyPr/>
        <a:lstStyle/>
        <a:p>
          <a:r>
            <a:rPr lang="es-CL" dirty="0"/>
            <a:t>Limpieza y cuidado del servicio eléctrico</a:t>
          </a:r>
        </a:p>
      </dgm:t>
    </dgm:pt>
    <dgm:pt modelId="{E71BFC91-06B3-4E2E-87B2-BCDCFF986253}" type="parTrans" cxnId="{C5D07F18-085B-4060-A117-91DB9F9053FE}">
      <dgm:prSet/>
      <dgm:spPr/>
      <dgm:t>
        <a:bodyPr/>
        <a:lstStyle/>
        <a:p>
          <a:endParaRPr lang="es-CL"/>
        </a:p>
      </dgm:t>
    </dgm:pt>
    <dgm:pt modelId="{6689E955-CBF4-4E47-B9AC-9BD4C2CFAE94}" type="sibTrans" cxnId="{C5D07F18-085B-4060-A117-91DB9F9053FE}">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49AD063-FD37-4560-BDB0-052F4B7C8B78}" type="pres">
      <dgm:prSet presAssocID="{48EBC831-0BA3-47B1-A6B8-C9EDCAA91F59}" presName="compNode" presStyleCnt="0"/>
      <dgm:spPr/>
    </dgm:pt>
    <dgm:pt modelId="{07A6BEB2-A86F-4283-96ED-AED82600343D}" type="pres">
      <dgm:prSet presAssocID="{48EBC831-0BA3-47B1-A6B8-C9EDCAA91F59}" presName="aNode" presStyleLbl="bgShp" presStyleIdx="0" presStyleCnt="5"/>
      <dgm:spPr/>
    </dgm:pt>
    <dgm:pt modelId="{912E5B4B-C321-453A-AEEC-3111EC67859D}" type="pres">
      <dgm:prSet presAssocID="{48EBC831-0BA3-47B1-A6B8-C9EDCAA91F59}" presName="textNode" presStyleLbl="bgShp" presStyleIdx="0" presStyleCnt="5"/>
      <dgm:spPr/>
    </dgm:pt>
    <dgm:pt modelId="{5B451CD7-6ABF-4D12-9E87-53B8DD863DD3}" type="pres">
      <dgm:prSet presAssocID="{48EBC831-0BA3-47B1-A6B8-C9EDCAA91F59}" presName="compChildNode" presStyleCnt="0"/>
      <dgm:spPr/>
    </dgm:pt>
    <dgm:pt modelId="{26300D63-FE36-475E-BE83-585AF8B09E0B}" type="pres">
      <dgm:prSet presAssocID="{48EBC831-0BA3-47B1-A6B8-C9EDCAA91F59}" presName="theInnerList" presStyleCnt="0"/>
      <dgm:spPr/>
    </dgm:pt>
    <dgm:pt modelId="{92B6A440-C507-469E-A2BB-1B18EC79A06D}" type="pres">
      <dgm:prSet presAssocID="{07A16C4C-52F9-4318-BCD4-7211D6EF0A93}" presName="childNode" presStyleLbl="node1" presStyleIdx="0" presStyleCnt="16">
        <dgm:presLayoutVars>
          <dgm:bulletEnabled val="1"/>
        </dgm:presLayoutVars>
      </dgm:prSet>
      <dgm:spPr/>
    </dgm:pt>
    <dgm:pt modelId="{0A4FEAF3-833E-4A95-ABE2-A1652D59997D}" type="pres">
      <dgm:prSet presAssocID="{07A16C4C-52F9-4318-BCD4-7211D6EF0A93}" presName="aSpace2" presStyleCnt="0"/>
      <dgm:spPr/>
    </dgm:pt>
    <dgm:pt modelId="{A1D26F13-2907-4C85-BC0C-8DEAEC59AC45}" type="pres">
      <dgm:prSet presAssocID="{E40966F9-501A-4EAD-979B-116405B490F1}" presName="childNode" presStyleLbl="node1" presStyleIdx="1" presStyleCnt="16">
        <dgm:presLayoutVars>
          <dgm:bulletEnabled val="1"/>
        </dgm:presLayoutVars>
      </dgm:prSet>
      <dgm:spPr/>
    </dgm:pt>
    <dgm:pt modelId="{DC8263C3-AEB1-444B-A5C8-0A2F99DE7619}" type="pres">
      <dgm:prSet presAssocID="{48EBC831-0BA3-47B1-A6B8-C9EDCAA91F59}" presName="aSpace" presStyleCnt="0"/>
      <dgm:spPr/>
    </dgm:pt>
    <dgm:pt modelId="{E145AC97-862E-4DAC-B663-AA54CADDB533}" type="pres">
      <dgm:prSet presAssocID="{A7AA267A-171C-463B-941C-36C1EB1189F0}" presName="compNode" presStyleCnt="0"/>
      <dgm:spPr/>
    </dgm:pt>
    <dgm:pt modelId="{65B45F2C-26B8-4F8C-9572-D5F4F9559B98}" type="pres">
      <dgm:prSet presAssocID="{A7AA267A-171C-463B-941C-36C1EB1189F0}" presName="aNode" presStyleLbl="bgShp" presStyleIdx="1" presStyleCnt="5"/>
      <dgm:spPr/>
    </dgm:pt>
    <dgm:pt modelId="{4CB96D6D-9B21-4D93-BF3A-1B8AFEEDD6D9}" type="pres">
      <dgm:prSet presAssocID="{A7AA267A-171C-463B-941C-36C1EB1189F0}" presName="textNode" presStyleLbl="bgShp" presStyleIdx="1" presStyleCnt="5"/>
      <dgm:spPr/>
    </dgm:pt>
    <dgm:pt modelId="{39A078D3-76FC-436D-98C6-31D3119FB5CB}" type="pres">
      <dgm:prSet presAssocID="{A7AA267A-171C-463B-941C-36C1EB1189F0}" presName="compChildNode" presStyleCnt="0"/>
      <dgm:spPr/>
    </dgm:pt>
    <dgm:pt modelId="{D1DE5695-3F30-4CD0-AF39-EEDF020B0581}" type="pres">
      <dgm:prSet presAssocID="{A7AA267A-171C-463B-941C-36C1EB1189F0}" presName="theInnerList" presStyleCnt="0"/>
      <dgm:spPr/>
    </dgm:pt>
    <dgm:pt modelId="{2BFED49D-8851-485C-937A-2661F05E18F0}" type="pres">
      <dgm:prSet presAssocID="{55D93C20-C8B5-4D99-9A3B-27052E7925FA}" presName="childNode" presStyleLbl="node1" presStyleIdx="2" presStyleCnt="16">
        <dgm:presLayoutVars>
          <dgm:bulletEnabled val="1"/>
        </dgm:presLayoutVars>
      </dgm:prSet>
      <dgm:spPr/>
    </dgm:pt>
    <dgm:pt modelId="{C0988C54-5678-435E-A992-11AF02734D54}" type="pres">
      <dgm:prSet presAssocID="{55D93C20-C8B5-4D99-9A3B-27052E7925FA}" presName="aSpace2" presStyleCnt="0"/>
      <dgm:spPr/>
    </dgm:pt>
    <dgm:pt modelId="{23A93BEE-DCEE-45FD-A078-F2B9E7E2A444}" type="pres">
      <dgm:prSet presAssocID="{679BD7C1-DB28-45EA-BDFB-D835BC1778C5}" presName="childNode" presStyleLbl="node1" presStyleIdx="3" presStyleCnt="16">
        <dgm:presLayoutVars>
          <dgm:bulletEnabled val="1"/>
        </dgm:presLayoutVars>
      </dgm:prSet>
      <dgm:spPr/>
    </dgm:pt>
    <dgm:pt modelId="{79667D55-B7A1-46A3-9702-EB4B6971EB52}" type="pres">
      <dgm:prSet presAssocID="{A7AA267A-171C-463B-941C-36C1EB1189F0}" presName="aSpace" presStyleCnt="0"/>
      <dgm:spPr/>
    </dgm:pt>
    <dgm:pt modelId="{262BB889-0E79-4585-84EB-C3846BC23232}" type="pres">
      <dgm:prSet presAssocID="{425BE709-672A-4DCF-BF67-ED0DE61E229D}" presName="compNode" presStyleCnt="0"/>
      <dgm:spPr/>
    </dgm:pt>
    <dgm:pt modelId="{46067FBB-2AA9-4335-9807-B59F9A5D7504}" type="pres">
      <dgm:prSet presAssocID="{425BE709-672A-4DCF-BF67-ED0DE61E229D}" presName="aNode" presStyleLbl="bgShp" presStyleIdx="2" presStyleCnt="5"/>
      <dgm:spPr/>
    </dgm:pt>
    <dgm:pt modelId="{4FF233E0-4012-4779-9C44-7BC85C1D1A8C}" type="pres">
      <dgm:prSet presAssocID="{425BE709-672A-4DCF-BF67-ED0DE61E229D}" presName="textNode" presStyleLbl="bgShp" presStyleIdx="2" presStyleCnt="5"/>
      <dgm:spPr/>
    </dgm:pt>
    <dgm:pt modelId="{85DD490E-3AEE-4340-A856-E033CEBC01E8}" type="pres">
      <dgm:prSet presAssocID="{425BE709-672A-4DCF-BF67-ED0DE61E229D}" presName="compChildNode" presStyleCnt="0"/>
      <dgm:spPr/>
    </dgm:pt>
    <dgm:pt modelId="{3E32F22E-33A3-42AB-A751-5EE1AB4C00E1}" type="pres">
      <dgm:prSet presAssocID="{425BE709-672A-4DCF-BF67-ED0DE61E229D}" presName="theInnerList" presStyleCnt="0"/>
      <dgm:spPr/>
    </dgm:pt>
    <dgm:pt modelId="{7BCB387B-949C-4BA2-AA27-0EE24230A212}" type="pres">
      <dgm:prSet presAssocID="{BC20EDC5-3C21-4D58-B0E5-EF5B66ED633C}" presName="childNode" presStyleLbl="node1" presStyleIdx="4" presStyleCnt="16">
        <dgm:presLayoutVars>
          <dgm:bulletEnabled val="1"/>
        </dgm:presLayoutVars>
      </dgm:prSet>
      <dgm:spPr/>
    </dgm:pt>
    <dgm:pt modelId="{710F74FE-9C87-436E-BDE7-0A74FE4DC1C9}" type="pres">
      <dgm:prSet presAssocID="{BC20EDC5-3C21-4D58-B0E5-EF5B66ED633C}" presName="aSpace2" presStyleCnt="0"/>
      <dgm:spPr/>
    </dgm:pt>
    <dgm:pt modelId="{2AD252DA-5C79-4A27-B1FC-1CBD47C16FE4}" type="pres">
      <dgm:prSet presAssocID="{36C102CF-F9D0-47A9-9F52-4DE35DCC1C5C}" presName="childNode" presStyleLbl="node1" presStyleIdx="5" presStyleCnt="16">
        <dgm:presLayoutVars>
          <dgm:bulletEnabled val="1"/>
        </dgm:presLayoutVars>
      </dgm:prSet>
      <dgm:spPr/>
    </dgm:pt>
    <dgm:pt modelId="{8FBFDDEA-0A61-44E1-B5FF-EECB9CC37D58}" type="pres">
      <dgm:prSet presAssocID="{36C102CF-F9D0-47A9-9F52-4DE35DCC1C5C}" presName="aSpace2" presStyleCnt="0"/>
      <dgm:spPr/>
    </dgm:pt>
    <dgm:pt modelId="{5CE47212-008E-4EB6-BE46-C0A3B704A5B6}" type="pres">
      <dgm:prSet presAssocID="{4BF77F0A-06F7-4E34-A80C-AF78600A4297}" presName="childNode" presStyleLbl="node1" presStyleIdx="6" presStyleCnt="16">
        <dgm:presLayoutVars>
          <dgm:bulletEnabled val="1"/>
        </dgm:presLayoutVars>
      </dgm:prSet>
      <dgm:spPr/>
    </dgm:pt>
    <dgm:pt modelId="{B0114C83-E306-444E-9433-49E88BD79C17}" type="pres">
      <dgm:prSet presAssocID="{425BE709-672A-4DCF-BF67-ED0DE61E229D}" presName="aSpace" presStyleCnt="0"/>
      <dgm:spPr/>
    </dgm:pt>
    <dgm:pt modelId="{A396E654-1786-43DB-A419-E9974BE8D16C}" type="pres">
      <dgm:prSet presAssocID="{1B1D63BD-B6AE-4387-8DD0-47E59F511630}" presName="compNode" presStyleCnt="0"/>
      <dgm:spPr/>
    </dgm:pt>
    <dgm:pt modelId="{C0093F8A-54E1-402E-B179-BA5F6B7A10E9}" type="pres">
      <dgm:prSet presAssocID="{1B1D63BD-B6AE-4387-8DD0-47E59F511630}" presName="aNode" presStyleLbl="bgShp" presStyleIdx="3" presStyleCnt="5"/>
      <dgm:spPr/>
    </dgm:pt>
    <dgm:pt modelId="{F965D993-BFC5-4B34-B5C2-11F53129F8D3}" type="pres">
      <dgm:prSet presAssocID="{1B1D63BD-B6AE-4387-8DD0-47E59F511630}" presName="textNode" presStyleLbl="bgShp" presStyleIdx="3" presStyleCnt="5"/>
      <dgm:spPr/>
    </dgm:pt>
    <dgm:pt modelId="{64E570F5-0788-4B7D-8F9D-7FA23234BF06}" type="pres">
      <dgm:prSet presAssocID="{1B1D63BD-B6AE-4387-8DD0-47E59F511630}" presName="compChildNode" presStyleCnt="0"/>
      <dgm:spPr/>
    </dgm:pt>
    <dgm:pt modelId="{80AB2097-57C1-450F-AE01-482CBF3B3FC6}" type="pres">
      <dgm:prSet presAssocID="{1B1D63BD-B6AE-4387-8DD0-47E59F511630}" presName="theInnerList" presStyleCnt="0"/>
      <dgm:spPr/>
    </dgm:pt>
    <dgm:pt modelId="{81162987-58D1-44A2-85D5-EF5F0FC5C9AB}" type="pres">
      <dgm:prSet presAssocID="{52742483-51D6-468B-A791-3D7E05BB5C3F}" presName="childNode" presStyleLbl="node1" presStyleIdx="7" presStyleCnt="16">
        <dgm:presLayoutVars>
          <dgm:bulletEnabled val="1"/>
        </dgm:presLayoutVars>
      </dgm:prSet>
      <dgm:spPr/>
    </dgm:pt>
    <dgm:pt modelId="{3A114162-9F74-4523-9EDF-CE289C324F72}" type="pres">
      <dgm:prSet presAssocID="{52742483-51D6-468B-A791-3D7E05BB5C3F}" presName="aSpace2" presStyleCnt="0"/>
      <dgm:spPr/>
    </dgm:pt>
    <dgm:pt modelId="{331E720F-A4D9-409C-A2DC-F0C5C7666D5A}" type="pres">
      <dgm:prSet presAssocID="{6158B957-30D9-4F0E-AF60-8727722CE6E9}" presName="childNode" presStyleLbl="node1" presStyleIdx="8" presStyleCnt="16">
        <dgm:presLayoutVars>
          <dgm:bulletEnabled val="1"/>
        </dgm:presLayoutVars>
      </dgm:prSet>
      <dgm:spPr/>
    </dgm:pt>
    <dgm:pt modelId="{7339B100-BB6C-42CE-9887-309A8396E18D}" type="pres">
      <dgm:prSet presAssocID="{6158B957-30D9-4F0E-AF60-8727722CE6E9}" presName="aSpace2" presStyleCnt="0"/>
      <dgm:spPr/>
    </dgm:pt>
    <dgm:pt modelId="{2EFFDD9F-72A4-40E1-AD69-B475A637A7D6}" type="pres">
      <dgm:prSet presAssocID="{7901EC91-2297-4AC6-8AE4-3A315DDCC7BD}" presName="childNode" presStyleLbl="node1" presStyleIdx="9" presStyleCnt="16">
        <dgm:presLayoutVars>
          <dgm:bulletEnabled val="1"/>
        </dgm:presLayoutVars>
      </dgm:prSet>
      <dgm:spPr/>
    </dgm:pt>
    <dgm:pt modelId="{201BC2C0-1601-4CAD-B569-982C9E73F29F}" type="pres">
      <dgm:prSet presAssocID="{7901EC91-2297-4AC6-8AE4-3A315DDCC7BD}" presName="aSpace2" presStyleCnt="0"/>
      <dgm:spPr/>
    </dgm:pt>
    <dgm:pt modelId="{F7416263-7059-45A2-A204-E5ABB267DFFC}" type="pres">
      <dgm:prSet presAssocID="{1CC37FDF-710F-41DA-B000-F95DFBC1B322}" presName="childNode" presStyleLbl="node1" presStyleIdx="10" presStyleCnt="16">
        <dgm:presLayoutVars>
          <dgm:bulletEnabled val="1"/>
        </dgm:presLayoutVars>
      </dgm:prSet>
      <dgm:spPr/>
    </dgm:pt>
    <dgm:pt modelId="{529417B6-5475-48B3-835F-9CFD4F155CE1}" type="pres">
      <dgm:prSet presAssocID="{1B1D63BD-B6AE-4387-8DD0-47E59F511630}" presName="aSpace" presStyleCnt="0"/>
      <dgm:spPr/>
    </dgm:pt>
    <dgm:pt modelId="{E125C0E4-A86E-40AE-BC71-3B3B51656AD7}" type="pres">
      <dgm:prSet presAssocID="{CF3F8EAE-9A8C-44D2-917B-87D09C42C380}" presName="compNode" presStyleCnt="0"/>
      <dgm:spPr/>
    </dgm:pt>
    <dgm:pt modelId="{79452151-6677-4C92-8DB1-3E2FF368F1D0}" type="pres">
      <dgm:prSet presAssocID="{CF3F8EAE-9A8C-44D2-917B-87D09C42C380}" presName="aNode" presStyleLbl="bgShp" presStyleIdx="4" presStyleCnt="5"/>
      <dgm:spPr/>
    </dgm:pt>
    <dgm:pt modelId="{B76A203B-AE4A-43CB-BADD-2F77A2CD2972}" type="pres">
      <dgm:prSet presAssocID="{CF3F8EAE-9A8C-44D2-917B-87D09C42C380}" presName="textNode" presStyleLbl="bgShp" presStyleIdx="4" presStyleCnt="5"/>
      <dgm:spPr/>
    </dgm:pt>
    <dgm:pt modelId="{5A0C4977-E79D-4E4C-B2B7-343225BE478A}" type="pres">
      <dgm:prSet presAssocID="{CF3F8EAE-9A8C-44D2-917B-87D09C42C380}" presName="compChildNode" presStyleCnt="0"/>
      <dgm:spPr/>
    </dgm:pt>
    <dgm:pt modelId="{22497B37-5DCD-43EF-80AA-AABFD0CF8BDF}" type="pres">
      <dgm:prSet presAssocID="{CF3F8EAE-9A8C-44D2-917B-87D09C42C380}" presName="theInnerList" presStyleCnt="0"/>
      <dgm:spPr/>
    </dgm:pt>
    <dgm:pt modelId="{0FBA6548-1CC7-4B17-86EB-0A4E6E217E97}" type="pres">
      <dgm:prSet presAssocID="{D63D2F3B-6238-4910-BCB3-01CF765416B1}" presName="childNode" presStyleLbl="node1" presStyleIdx="11" presStyleCnt="16">
        <dgm:presLayoutVars>
          <dgm:bulletEnabled val="1"/>
        </dgm:presLayoutVars>
      </dgm:prSet>
      <dgm:spPr/>
    </dgm:pt>
    <dgm:pt modelId="{5A4FAE12-59BF-458C-8E98-1EC2F60CE091}" type="pres">
      <dgm:prSet presAssocID="{D63D2F3B-6238-4910-BCB3-01CF765416B1}" presName="aSpace2" presStyleCnt="0"/>
      <dgm:spPr/>
    </dgm:pt>
    <dgm:pt modelId="{80B5F99E-09C9-4EFB-A47D-FAA51A66FC24}" type="pres">
      <dgm:prSet presAssocID="{62D0388D-E5ED-4007-9BB7-BDB5111A5D33}" presName="childNode" presStyleLbl="node1" presStyleIdx="12" presStyleCnt="16">
        <dgm:presLayoutVars>
          <dgm:bulletEnabled val="1"/>
        </dgm:presLayoutVars>
      </dgm:prSet>
      <dgm:spPr/>
    </dgm:pt>
    <dgm:pt modelId="{9122A8F5-39CC-4862-8522-3BA745684AAC}" type="pres">
      <dgm:prSet presAssocID="{62D0388D-E5ED-4007-9BB7-BDB5111A5D33}" presName="aSpace2" presStyleCnt="0"/>
      <dgm:spPr/>
    </dgm:pt>
    <dgm:pt modelId="{33D718EE-78DA-4D2A-A9C3-395FA3133498}" type="pres">
      <dgm:prSet presAssocID="{F16416CD-7783-4339-9029-2BE62E7F1D07}" presName="childNode" presStyleLbl="node1" presStyleIdx="13" presStyleCnt="16">
        <dgm:presLayoutVars>
          <dgm:bulletEnabled val="1"/>
        </dgm:presLayoutVars>
      </dgm:prSet>
      <dgm:spPr/>
    </dgm:pt>
    <dgm:pt modelId="{C37E442D-8DD0-415D-BCF7-1CE9F8046931}" type="pres">
      <dgm:prSet presAssocID="{F16416CD-7783-4339-9029-2BE62E7F1D07}" presName="aSpace2" presStyleCnt="0"/>
      <dgm:spPr/>
    </dgm:pt>
    <dgm:pt modelId="{C73B30E4-1F1E-4FF1-A2A5-AAE375D6826F}" type="pres">
      <dgm:prSet presAssocID="{E2152E69-B742-4B99-B579-03ADD5968B94}" presName="childNode" presStyleLbl="node1" presStyleIdx="14" presStyleCnt="16">
        <dgm:presLayoutVars>
          <dgm:bulletEnabled val="1"/>
        </dgm:presLayoutVars>
      </dgm:prSet>
      <dgm:spPr/>
    </dgm:pt>
    <dgm:pt modelId="{55CED0E6-EF69-4712-8A70-F43F995107DA}" type="pres">
      <dgm:prSet presAssocID="{E2152E69-B742-4B99-B579-03ADD5968B94}" presName="aSpace2" presStyleCnt="0"/>
      <dgm:spPr/>
    </dgm:pt>
    <dgm:pt modelId="{F3894ED5-636C-42F0-8D4A-691541072D8F}" type="pres">
      <dgm:prSet presAssocID="{290A7BFA-D734-42A7-8020-E4833CE2C91F}" presName="childNode" presStyleLbl="node1" presStyleIdx="15" presStyleCnt="16">
        <dgm:presLayoutVars>
          <dgm:bulletEnabled val="1"/>
        </dgm:presLayoutVars>
      </dgm:prSet>
      <dgm:spPr/>
    </dgm:pt>
  </dgm:ptLst>
  <dgm:cxnLst>
    <dgm:cxn modelId="{5532EB06-E100-4EF0-9C84-A43B14377AF6}" type="presOf" srcId="{E40966F9-501A-4EAD-979B-116405B490F1}" destId="{A1D26F13-2907-4C85-BC0C-8DEAEC59AC45}" srcOrd="0" destOrd="0" presId="urn:microsoft.com/office/officeart/2005/8/layout/lProcess2"/>
    <dgm:cxn modelId="{522D290B-6573-4422-8E77-A87196AC7DF7}" type="presOf" srcId="{E2152E69-B742-4B99-B579-03ADD5968B94}" destId="{C73B30E4-1F1E-4FF1-A2A5-AAE375D6826F}" srcOrd="0" destOrd="0" presId="urn:microsoft.com/office/officeart/2005/8/layout/lProcess2"/>
    <dgm:cxn modelId="{07BC3D0C-EA0C-47B6-BBF8-69F5EA3CFF26}" srcId="{CF3F8EAE-9A8C-44D2-917B-87D09C42C380}" destId="{E2152E69-B742-4B99-B579-03ADD5968B94}" srcOrd="3" destOrd="0" parTransId="{FC19EFA7-52CD-433B-9AD4-E606BB2C8459}" sibTransId="{21B38F23-167C-433B-AAA7-0C44596BF03F}"/>
    <dgm:cxn modelId="{F3375214-7AC1-41CF-ADCE-21BD0F1BEF32}" type="presOf" srcId="{CF3F8EAE-9A8C-44D2-917B-87D09C42C380}" destId="{B76A203B-AE4A-43CB-BADD-2F77A2CD2972}" srcOrd="1" destOrd="0" presId="urn:microsoft.com/office/officeart/2005/8/layout/lProcess2"/>
    <dgm:cxn modelId="{77C77914-C127-4FA8-A811-540F8CE01FDA}" srcId="{48EBC831-0BA3-47B1-A6B8-C9EDCAA91F59}" destId="{E40966F9-501A-4EAD-979B-116405B490F1}" srcOrd="1" destOrd="0" parTransId="{86A54E17-EB7C-4EC8-9958-9D5906EAE5CC}" sibTransId="{3D952ACA-ABDF-4117-8572-95CCC1897F03}"/>
    <dgm:cxn modelId="{C5D07F18-085B-4060-A117-91DB9F9053FE}" srcId="{CF3F8EAE-9A8C-44D2-917B-87D09C42C380}" destId="{290A7BFA-D734-42A7-8020-E4833CE2C91F}" srcOrd="4" destOrd="0" parTransId="{E71BFC91-06B3-4E2E-87B2-BCDCFF986253}" sibTransId="{6689E955-CBF4-4E47-B9AC-9BD4C2CFAE94}"/>
    <dgm:cxn modelId="{4DC39C29-92BE-48DA-B670-613F3670934E}" srcId="{1B1D63BD-B6AE-4387-8DD0-47E59F511630}" destId="{6158B957-30D9-4F0E-AF60-8727722CE6E9}" srcOrd="1" destOrd="0" parTransId="{8D0BC4BE-EDC5-423C-80DF-A67002676FCD}" sibTransId="{52E2C13C-D31B-4E83-8BB8-9AD6628F74F2}"/>
    <dgm:cxn modelId="{E6A13B31-AB02-48AC-912E-72972E25067F}" type="presOf" srcId="{A7AA267A-171C-463B-941C-36C1EB1189F0}" destId="{4CB96D6D-9B21-4D93-BF3A-1B8AFEEDD6D9}" srcOrd="1" destOrd="0" presId="urn:microsoft.com/office/officeart/2005/8/layout/lProcess2"/>
    <dgm:cxn modelId="{40EF1432-1971-44B4-A092-3B528A88E1E6}" srcId="{CF3F8EAE-9A8C-44D2-917B-87D09C42C380}" destId="{D63D2F3B-6238-4910-BCB3-01CF765416B1}" srcOrd="0" destOrd="0" parTransId="{5169D12A-0CBC-47BE-A86C-8B2A7BCA6ADF}" sibTransId="{F6D0FECA-4AF1-4B27-82AF-5F33C4DAB248}"/>
    <dgm:cxn modelId="{1D313F5C-9054-4D47-AA36-A07C2D4544CD}" type="presOf" srcId="{290A7BFA-D734-42A7-8020-E4833CE2C91F}" destId="{F3894ED5-636C-42F0-8D4A-691541072D8F}" srcOrd="0" destOrd="0" presId="urn:microsoft.com/office/officeart/2005/8/layout/lProcess2"/>
    <dgm:cxn modelId="{81F9485D-5E8F-4E08-BD24-692C54DE4385}" srcId="{B5AFEB01-C0B0-45DE-B610-DF3F07479B73}" destId="{CF3F8EAE-9A8C-44D2-917B-87D09C42C380}" srcOrd="4" destOrd="0" parTransId="{104A5C7D-F2A9-4F79-9533-871BE3FC2D45}" sibTransId="{D2AC5BF9-F27C-4D15-B784-B134F139D4FE}"/>
    <dgm:cxn modelId="{72FF1143-3AA2-47DC-96DA-65882F322A11}" type="presOf" srcId="{BC20EDC5-3C21-4D58-B0E5-EF5B66ED633C}" destId="{7BCB387B-949C-4BA2-AA27-0EE24230A212}" srcOrd="0" destOrd="0" presId="urn:microsoft.com/office/officeart/2005/8/layout/lProcess2"/>
    <dgm:cxn modelId="{03DECC65-6793-4BCB-B0AD-924820B5421B}" type="presOf" srcId="{7901EC91-2297-4AC6-8AE4-3A315DDCC7BD}" destId="{2EFFDD9F-72A4-40E1-AD69-B475A637A7D6}" srcOrd="0" destOrd="0" presId="urn:microsoft.com/office/officeart/2005/8/layout/lProcess2"/>
    <dgm:cxn modelId="{B408AB4C-DC4E-43D8-B1B1-3213BA4EAE24}" type="presOf" srcId="{4BF77F0A-06F7-4E34-A80C-AF78600A4297}" destId="{5CE47212-008E-4EB6-BE46-C0A3B704A5B6}" srcOrd="0" destOrd="0" presId="urn:microsoft.com/office/officeart/2005/8/layout/lProcess2"/>
    <dgm:cxn modelId="{562E2873-08BF-43C4-9BC3-A1FBB7BE83FF}" srcId="{B5AFEB01-C0B0-45DE-B610-DF3F07479B73}" destId="{48EBC831-0BA3-47B1-A6B8-C9EDCAA91F59}" srcOrd="0" destOrd="0" parTransId="{1906F6D0-E753-4A18-A6A9-6A1CC55D7FF3}" sibTransId="{094CFFE0-E4F0-4D21-9BAD-452308BA7065}"/>
    <dgm:cxn modelId="{E8492477-FB5D-4323-85B0-4A535ECCD268}" srcId="{425BE709-672A-4DCF-BF67-ED0DE61E229D}" destId="{4BF77F0A-06F7-4E34-A80C-AF78600A4297}" srcOrd="2" destOrd="0" parTransId="{CDD3B7DD-88F5-4499-87D8-83D671F42E8C}" sibTransId="{B21593FF-9575-4425-912C-85FF4D8AEF27}"/>
    <dgm:cxn modelId="{14A9AF78-E775-4907-8BD4-DCA61CB20819}" srcId="{1B1D63BD-B6AE-4387-8DD0-47E59F511630}" destId="{7901EC91-2297-4AC6-8AE4-3A315DDCC7BD}" srcOrd="2" destOrd="0" parTransId="{231BEC7C-83B0-4DA5-A976-A365D5CFA677}" sibTransId="{DAA6EA3B-DDB8-4455-B32D-93E0545F3D55}"/>
    <dgm:cxn modelId="{CC6A3E5A-5A2C-4A97-A4BA-7BEDDDA4C4B8}" type="presOf" srcId="{CF3F8EAE-9A8C-44D2-917B-87D09C42C380}" destId="{79452151-6677-4C92-8DB1-3E2FF368F1D0}" srcOrd="0" destOrd="0" presId="urn:microsoft.com/office/officeart/2005/8/layout/lProcess2"/>
    <dgm:cxn modelId="{1A853F7D-FEAD-412A-ABE9-4F5DC9AD6401}" type="presOf" srcId="{A7AA267A-171C-463B-941C-36C1EB1189F0}" destId="{65B45F2C-26B8-4F8C-9572-D5F4F9559B98}" srcOrd="0" destOrd="0" presId="urn:microsoft.com/office/officeart/2005/8/layout/lProcess2"/>
    <dgm:cxn modelId="{2D626681-0328-4FFF-9C41-18EDB16789C2}" srcId="{A7AA267A-171C-463B-941C-36C1EB1189F0}" destId="{679BD7C1-DB28-45EA-BDFB-D835BC1778C5}" srcOrd="1" destOrd="0" parTransId="{9CAA6126-8465-4EEC-A4B8-0CB1F3BCC75C}" sibTransId="{C4AFE53F-92C3-4EE9-98E3-1C6DB8392AD3}"/>
    <dgm:cxn modelId="{80228081-1971-41F0-8056-A256DBE6DD82}" type="presOf" srcId="{D63D2F3B-6238-4910-BCB3-01CF765416B1}" destId="{0FBA6548-1CC7-4B17-86EB-0A4E6E217E97}" srcOrd="0" destOrd="0" presId="urn:microsoft.com/office/officeart/2005/8/layout/lProcess2"/>
    <dgm:cxn modelId="{B875D682-F97F-437B-BACF-CF608F230AB5}" type="presOf" srcId="{425BE709-672A-4DCF-BF67-ED0DE61E229D}" destId="{46067FBB-2AA9-4335-9807-B59F9A5D7504}" srcOrd="0" destOrd="0" presId="urn:microsoft.com/office/officeart/2005/8/layout/lProcess2"/>
    <dgm:cxn modelId="{8C0B1E83-C317-4B0B-B61A-DDB744E5B6DC}" type="presOf" srcId="{6158B957-30D9-4F0E-AF60-8727722CE6E9}" destId="{331E720F-A4D9-409C-A2DC-F0C5C7666D5A}" srcOrd="0" destOrd="0" presId="urn:microsoft.com/office/officeart/2005/8/layout/lProcess2"/>
    <dgm:cxn modelId="{757F3787-459C-4F04-A1AB-7E4F814AE01E}" srcId="{1B1D63BD-B6AE-4387-8DD0-47E59F511630}" destId="{1CC37FDF-710F-41DA-B000-F95DFBC1B322}" srcOrd="3" destOrd="0" parTransId="{6536D157-7F55-4C43-BDF9-6F0FD15DA231}" sibTransId="{BB778AC8-6BFE-427B-A25F-A2A94F9EDF12}"/>
    <dgm:cxn modelId="{2130B693-8C81-4AF1-AB13-EC1309FF2153}" type="presOf" srcId="{36C102CF-F9D0-47A9-9F52-4DE35DCC1C5C}" destId="{2AD252DA-5C79-4A27-B1FC-1CBD47C16FE4}" srcOrd="0" destOrd="0" presId="urn:microsoft.com/office/officeart/2005/8/layout/lProcess2"/>
    <dgm:cxn modelId="{74FD8798-2D4B-4AA5-9F4D-CF4715DBAB10}" type="presOf" srcId="{48EBC831-0BA3-47B1-A6B8-C9EDCAA91F59}" destId="{912E5B4B-C321-453A-AEEC-3111EC67859D}" srcOrd="1" destOrd="0" presId="urn:microsoft.com/office/officeart/2005/8/layout/lProcess2"/>
    <dgm:cxn modelId="{5C176A9B-8096-4EE5-AAA1-5BD2F485B48D}" type="presOf" srcId="{55D93C20-C8B5-4D99-9A3B-27052E7925FA}" destId="{2BFED49D-8851-485C-937A-2661F05E18F0}" srcOrd="0" destOrd="0" presId="urn:microsoft.com/office/officeart/2005/8/layout/lProcess2"/>
    <dgm:cxn modelId="{56B819A4-BF0A-4F21-8EA5-F2AD3A93CEA3}" type="presOf" srcId="{1CC37FDF-710F-41DA-B000-F95DFBC1B322}" destId="{F7416263-7059-45A2-A204-E5ABB267DFFC}" srcOrd="0" destOrd="0" presId="urn:microsoft.com/office/officeart/2005/8/layout/lProcess2"/>
    <dgm:cxn modelId="{032F69A6-3565-44B6-9BB7-BC020E75A46A}" type="presOf" srcId="{F16416CD-7783-4339-9029-2BE62E7F1D07}" destId="{33D718EE-78DA-4D2A-A9C3-395FA3133498}"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DEF6E1A8-8137-4F80-ADFD-1615B814E4F2}" srcId="{CF3F8EAE-9A8C-44D2-917B-87D09C42C380}" destId="{F16416CD-7783-4339-9029-2BE62E7F1D07}" srcOrd="2" destOrd="0" parTransId="{5B2F1A20-96EC-409D-B702-B9769B4BCF95}" sibTransId="{A01A1A35-8609-4CEF-82D0-DF47B18EA0C4}"/>
    <dgm:cxn modelId="{E524C3A9-64EC-4A83-A6B0-4F6FE29EDDB9}" srcId="{B5AFEB01-C0B0-45DE-B610-DF3F07479B73}" destId="{1B1D63BD-B6AE-4387-8DD0-47E59F511630}" srcOrd="3" destOrd="0" parTransId="{6CB25BC0-F168-4A88-8DDC-BE4A08B1FCCD}" sibTransId="{9578E99C-AE12-4C4E-8E2C-7C747BF84A2F}"/>
    <dgm:cxn modelId="{85A2D5B7-E45F-48AC-AC4F-56D454E35C9C}" type="presOf" srcId="{07A16C4C-52F9-4318-BCD4-7211D6EF0A93}" destId="{92B6A440-C507-469E-A2BB-1B18EC79A06D}" srcOrd="0" destOrd="0" presId="urn:microsoft.com/office/officeart/2005/8/layout/lProcess2"/>
    <dgm:cxn modelId="{C49CF7B9-82C2-4B8D-B2F8-B4C27D5387DB}" srcId="{A7AA267A-171C-463B-941C-36C1EB1189F0}" destId="{55D93C20-C8B5-4D99-9A3B-27052E7925FA}" srcOrd="0" destOrd="0" parTransId="{DB957CA8-B95C-4887-9173-013E96F40DCE}" sibTransId="{C9C1CC25-C2F2-448D-87F2-45CA7A98131E}"/>
    <dgm:cxn modelId="{ED4FE0BD-0F55-4296-A657-8962E4D52EE2}" type="presOf" srcId="{62D0388D-E5ED-4007-9BB7-BDB5111A5D33}" destId="{80B5F99E-09C9-4EFB-A47D-FAA51A66FC24}" srcOrd="0" destOrd="0" presId="urn:microsoft.com/office/officeart/2005/8/layout/lProcess2"/>
    <dgm:cxn modelId="{5BFF1CC6-7C3F-436E-A6D7-95F13EBC58A0}" type="presOf" srcId="{1B1D63BD-B6AE-4387-8DD0-47E59F511630}" destId="{C0093F8A-54E1-402E-B179-BA5F6B7A10E9}" srcOrd="0" destOrd="0" presId="urn:microsoft.com/office/officeart/2005/8/layout/lProcess2"/>
    <dgm:cxn modelId="{5F15D4C6-0F1C-47D1-9773-1F58F56DF155}" srcId="{1B1D63BD-B6AE-4387-8DD0-47E59F511630}" destId="{52742483-51D6-468B-A791-3D7E05BB5C3F}" srcOrd="0" destOrd="0" parTransId="{E84EF6B4-B979-4051-831F-864FA9749D29}" sibTransId="{BBF7130E-8272-4E08-A4D0-92A8E432BC4B}"/>
    <dgm:cxn modelId="{B3B6E2C8-B3B5-44B8-A960-7CC9617E813B}" srcId="{425BE709-672A-4DCF-BF67-ED0DE61E229D}" destId="{BC20EDC5-3C21-4D58-B0E5-EF5B66ED633C}" srcOrd="0" destOrd="0" parTransId="{10A56323-ED28-40C5-B5C1-E31BC8C64A66}" sibTransId="{BF693DF5-2F16-46B8-A43C-5D1099A65BF1}"/>
    <dgm:cxn modelId="{03CE2BCC-5DEF-461B-99FD-D4D89A33D85F}" type="presOf" srcId="{48EBC831-0BA3-47B1-A6B8-C9EDCAA91F59}" destId="{07A6BEB2-A86F-4283-96ED-AED82600343D}" srcOrd="0" destOrd="0" presId="urn:microsoft.com/office/officeart/2005/8/layout/lProcess2"/>
    <dgm:cxn modelId="{BAEDD1CC-9BB3-45A7-9029-8D6DC1FA4B1D}" srcId="{CF3F8EAE-9A8C-44D2-917B-87D09C42C380}" destId="{62D0388D-E5ED-4007-9BB7-BDB5111A5D33}" srcOrd="1" destOrd="0" parTransId="{A4BEF4E5-4260-4AF4-8996-9F9492799F6B}" sibTransId="{635C29BE-DBE4-4D08-8623-FAC84BD9AA14}"/>
    <dgm:cxn modelId="{163943DB-5AD9-4A88-A893-F2097F6D7752}" type="presOf" srcId="{679BD7C1-DB28-45EA-BDFB-D835BC1778C5}" destId="{23A93BEE-DCEE-45FD-A078-F2B9E7E2A444}" srcOrd="0" destOrd="0" presId="urn:microsoft.com/office/officeart/2005/8/layout/lProcess2"/>
    <dgm:cxn modelId="{2C0604DE-9C4E-490E-9A3F-2B5C3EC3D247}" srcId="{B5AFEB01-C0B0-45DE-B610-DF3F07479B73}" destId="{425BE709-672A-4DCF-BF67-ED0DE61E229D}" srcOrd="2" destOrd="0" parTransId="{E28DBA1B-C2D0-4C29-84D1-622284251D8F}" sibTransId="{B960F3A7-69D6-4BC8-868E-EA4B5C53867C}"/>
    <dgm:cxn modelId="{F4DBF1E4-760F-437F-A52D-38733B1365C5}" type="presOf" srcId="{1B1D63BD-B6AE-4387-8DD0-47E59F511630}" destId="{F965D993-BFC5-4B34-B5C2-11F53129F8D3}" srcOrd="1" destOrd="0" presId="urn:microsoft.com/office/officeart/2005/8/layout/lProcess2"/>
    <dgm:cxn modelId="{87B83EE8-C387-493D-8EA8-571E027240AD}" srcId="{B5AFEB01-C0B0-45DE-B610-DF3F07479B73}" destId="{A7AA267A-171C-463B-941C-36C1EB1189F0}" srcOrd="1" destOrd="0" parTransId="{0BA9DEED-8BD1-436A-B64F-24A4DE66DB3F}" sibTransId="{AFAD731D-ACD4-4428-B3F9-6165CA08CB89}"/>
    <dgm:cxn modelId="{0670E4EF-FACD-4FB3-94BE-2FA120F48E3F}" srcId="{48EBC831-0BA3-47B1-A6B8-C9EDCAA91F59}" destId="{07A16C4C-52F9-4318-BCD4-7211D6EF0A93}" srcOrd="0" destOrd="0" parTransId="{E35DEBFF-35FC-4AD8-845D-05C08F10C606}" sibTransId="{F5C836D1-0C31-425B-A191-36C615951454}"/>
    <dgm:cxn modelId="{7BC60FF8-9876-4A5E-A3A0-08E5ABBE33CA}" type="presOf" srcId="{52742483-51D6-468B-A791-3D7E05BB5C3F}" destId="{81162987-58D1-44A2-85D5-EF5F0FC5C9AB}" srcOrd="0" destOrd="0" presId="urn:microsoft.com/office/officeart/2005/8/layout/lProcess2"/>
    <dgm:cxn modelId="{144A90FD-0245-4125-938A-72994753BC42}" type="presOf" srcId="{425BE709-672A-4DCF-BF67-ED0DE61E229D}" destId="{4FF233E0-4012-4779-9C44-7BC85C1D1A8C}" srcOrd="1" destOrd="0" presId="urn:microsoft.com/office/officeart/2005/8/layout/lProcess2"/>
    <dgm:cxn modelId="{D99097FF-285B-4F4D-B9CF-BC8C9D336756}" srcId="{425BE709-672A-4DCF-BF67-ED0DE61E229D}" destId="{36C102CF-F9D0-47A9-9F52-4DE35DCC1C5C}" srcOrd="1" destOrd="0" parTransId="{614D8F92-0D3D-4B3D-A5B2-3B8C595E48EF}" sibTransId="{A140DBD5-5441-4246-A83B-54A089ACA677}"/>
    <dgm:cxn modelId="{EF96B6E0-5ED6-415F-9997-3B793B079121}" type="presParOf" srcId="{E2D172DA-557D-41E7-882B-C8B657DE5395}" destId="{A49AD063-FD37-4560-BDB0-052F4B7C8B78}" srcOrd="0" destOrd="0" presId="urn:microsoft.com/office/officeart/2005/8/layout/lProcess2"/>
    <dgm:cxn modelId="{D1ABECD6-372F-4889-8592-65B7DDC382A6}" type="presParOf" srcId="{A49AD063-FD37-4560-BDB0-052F4B7C8B78}" destId="{07A6BEB2-A86F-4283-96ED-AED82600343D}" srcOrd="0" destOrd="0" presId="urn:microsoft.com/office/officeart/2005/8/layout/lProcess2"/>
    <dgm:cxn modelId="{2888A460-B90A-48E0-91A8-3FE0F48D76E3}" type="presParOf" srcId="{A49AD063-FD37-4560-BDB0-052F4B7C8B78}" destId="{912E5B4B-C321-453A-AEEC-3111EC67859D}" srcOrd="1" destOrd="0" presId="urn:microsoft.com/office/officeart/2005/8/layout/lProcess2"/>
    <dgm:cxn modelId="{E294F784-FF81-470A-A17B-23F2578098BA}" type="presParOf" srcId="{A49AD063-FD37-4560-BDB0-052F4B7C8B78}" destId="{5B451CD7-6ABF-4D12-9E87-53B8DD863DD3}" srcOrd="2" destOrd="0" presId="urn:microsoft.com/office/officeart/2005/8/layout/lProcess2"/>
    <dgm:cxn modelId="{3ADA0A89-93CB-4BA6-93DF-FF233F58A23D}" type="presParOf" srcId="{5B451CD7-6ABF-4D12-9E87-53B8DD863DD3}" destId="{26300D63-FE36-475E-BE83-585AF8B09E0B}" srcOrd="0" destOrd="0" presId="urn:microsoft.com/office/officeart/2005/8/layout/lProcess2"/>
    <dgm:cxn modelId="{EEB65050-B851-41E1-8B24-5C645DCA21F3}" type="presParOf" srcId="{26300D63-FE36-475E-BE83-585AF8B09E0B}" destId="{92B6A440-C507-469E-A2BB-1B18EC79A06D}" srcOrd="0" destOrd="0" presId="urn:microsoft.com/office/officeart/2005/8/layout/lProcess2"/>
    <dgm:cxn modelId="{B42B147B-F2DF-45CD-96FB-0EE4BE85F373}" type="presParOf" srcId="{26300D63-FE36-475E-BE83-585AF8B09E0B}" destId="{0A4FEAF3-833E-4A95-ABE2-A1652D59997D}" srcOrd="1" destOrd="0" presId="urn:microsoft.com/office/officeart/2005/8/layout/lProcess2"/>
    <dgm:cxn modelId="{172DF7C4-7334-45C5-BC31-D0E104E55198}" type="presParOf" srcId="{26300D63-FE36-475E-BE83-585AF8B09E0B}" destId="{A1D26F13-2907-4C85-BC0C-8DEAEC59AC45}" srcOrd="2" destOrd="0" presId="urn:microsoft.com/office/officeart/2005/8/layout/lProcess2"/>
    <dgm:cxn modelId="{1901CBC3-1D91-489D-962B-EA1577272641}" type="presParOf" srcId="{E2D172DA-557D-41E7-882B-C8B657DE5395}" destId="{DC8263C3-AEB1-444B-A5C8-0A2F99DE7619}" srcOrd="1" destOrd="0" presId="urn:microsoft.com/office/officeart/2005/8/layout/lProcess2"/>
    <dgm:cxn modelId="{244F7062-E8D9-4BC4-92A9-737E7D16F2CC}" type="presParOf" srcId="{E2D172DA-557D-41E7-882B-C8B657DE5395}" destId="{E145AC97-862E-4DAC-B663-AA54CADDB533}" srcOrd="2" destOrd="0" presId="urn:microsoft.com/office/officeart/2005/8/layout/lProcess2"/>
    <dgm:cxn modelId="{A8D6EAFE-A410-495B-949A-8DD8D5EAE885}" type="presParOf" srcId="{E145AC97-862E-4DAC-B663-AA54CADDB533}" destId="{65B45F2C-26B8-4F8C-9572-D5F4F9559B98}" srcOrd="0" destOrd="0" presId="urn:microsoft.com/office/officeart/2005/8/layout/lProcess2"/>
    <dgm:cxn modelId="{E8D07045-137C-4AAD-9866-6293B7EDB305}" type="presParOf" srcId="{E145AC97-862E-4DAC-B663-AA54CADDB533}" destId="{4CB96D6D-9B21-4D93-BF3A-1B8AFEEDD6D9}" srcOrd="1" destOrd="0" presId="urn:microsoft.com/office/officeart/2005/8/layout/lProcess2"/>
    <dgm:cxn modelId="{C8EAE4E3-9AC5-48A7-8C7B-CD55F3ADFC18}" type="presParOf" srcId="{E145AC97-862E-4DAC-B663-AA54CADDB533}" destId="{39A078D3-76FC-436D-98C6-31D3119FB5CB}" srcOrd="2" destOrd="0" presId="urn:microsoft.com/office/officeart/2005/8/layout/lProcess2"/>
    <dgm:cxn modelId="{F58700CF-006F-4D17-9440-77981A897C5A}" type="presParOf" srcId="{39A078D3-76FC-436D-98C6-31D3119FB5CB}" destId="{D1DE5695-3F30-4CD0-AF39-EEDF020B0581}" srcOrd="0" destOrd="0" presId="urn:microsoft.com/office/officeart/2005/8/layout/lProcess2"/>
    <dgm:cxn modelId="{776ECEAF-458B-40BB-A747-67753826CAD8}" type="presParOf" srcId="{D1DE5695-3F30-4CD0-AF39-EEDF020B0581}" destId="{2BFED49D-8851-485C-937A-2661F05E18F0}" srcOrd="0" destOrd="0" presId="urn:microsoft.com/office/officeart/2005/8/layout/lProcess2"/>
    <dgm:cxn modelId="{7E5C7D60-FA4F-4849-8CDF-95CA07F1BD60}" type="presParOf" srcId="{D1DE5695-3F30-4CD0-AF39-EEDF020B0581}" destId="{C0988C54-5678-435E-A992-11AF02734D54}" srcOrd="1" destOrd="0" presId="urn:microsoft.com/office/officeart/2005/8/layout/lProcess2"/>
    <dgm:cxn modelId="{7A668099-14F2-4AB6-8447-C4F2D35F5940}" type="presParOf" srcId="{D1DE5695-3F30-4CD0-AF39-EEDF020B0581}" destId="{23A93BEE-DCEE-45FD-A078-F2B9E7E2A444}" srcOrd="2" destOrd="0" presId="urn:microsoft.com/office/officeart/2005/8/layout/lProcess2"/>
    <dgm:cxn modelId="{E81CC98F-9054-4843-A3EB-272114F296A1}" type="presParOf" srcId="{E2D172DA-557D-41E7-882B-C8B657DE5395}" destId="{79667D55-B7A1-46A3-9702-EB4B6971EB52}" srcOrd="3" destOrd="0" presId="urn:microsoft.com/office/officeart/2005/8/layout/lProcess2"/>
    <dgm:cxn modelId="{A0DF8280-3A0B-48B7-89A5-2E5F8CCB0379}" type="presParOf" srcId="{E2D172DA-557D-41E7-882B-C8B657DE5395}" destId="{262BB889-0E79-4585-84EB-C3846BC23232}" srcOrd="4" destOrd="0" presId="urn:microsoft.com/office/officeart/2005/8/layout/lProcess2"/>
    <dgm:cxn modelId="{2028B5AC-8A52-4D00-874D-55F4CFD90A93}" type="presParOf" srcId="{262BB889-0E79-4585-84EB-C3846BC23232}" destId="{46067FBB-2AA9-4335-9807-B59F9A5D7504}" srcOrd="0" destOrd="0" presId="urn:microsoft.com/office/officeart/2005/8/layout/lProcess2"/>
    <dgm:cxn modelId="{1FF2683B-140B-44E8-9C38-2A1B77126A07}" type="presParOf" srcId="{262BB889-0E79-4585-84EB-C3846BC23232}" destId="{4FF233E0-4012-4779-9C44-7BC85C1D1A8C}" srcOrd="1" destOrd="0" presId="urn:microsoft.com/office/officeart/2005/8/layout/lProcess2"/>
    <dgm:cxn modelId="{C7E3611E-DB87-4B16-B158-359D4685A819}" type="presParOf" srcId="{262BB889-0E79-4585-84EB-C3846BC23232}" destId="{85DD490E-3AEE-4340-A856-E033CEBC01E8}" srcOrd="2" destOrd="0" presId="urn:microsoft.com/office/officeart/2005/8/layout/lProcess2"/>
    <dgm:cxn modelId="{A9C2E279-BC22-46C2-8EE1-CBDF6F910157}" type="presParOf" srcId="{85DD490E-3AEE-4340-A856-E033CEBC01E8}" destId="{3E32F22E-33A3-42AB-A751-5EE1AB4C00E1}" srcOrd="0" destOrd="0" presId="urn:microsoft.com/office/officeart/2005/8/layout/lProcess2"/>
    <dgm:cxn modelId="{E1DAB428-9A23-444D-B680-7D783627E00B}" type="presParOf" srcId="{3E32F22E-33A3-42AB-A751-5EE1AB4C00E1}" destId="{7BCB387B-949C-4BA2-AA27-0EE24230A212}" srcOrd="0" destOrd="0" presId="urn:microsoft.com/office/officeart/2005/8/layout/lProcess2"/>
    <dgm:cxn modelId="{4E40A8CF-89D3-481E-B94A-830483113501}" type="presParOf" srcId="{3E32F22E-33A3-42AB-A751-5EE1AB4C00E1}" destId="{710F74FE-9C87-436E-BDE7-0A74FE4DC1C9}" srcOrd="1" destOrd="0" presId="urn:microsoft.com/office/officeart/2005/8/layout/lProcess2"/>
    <dgm:cxn modelId="{DD153F54-A599-4CAF-B4F3-DB84A852ED10}" type="presParOf" srcId="{3E32F22E-33A3-42AB-A751-5EE1AB4C00E1}" destId="{2AD252DA-5C79-4A27-B1FC-1CBD47C16FE4}" srcOrd="2" destOrd="0" presId="urn:microsoft.com/office/officeart/2005/8/layout/lProcess2"/>
    <dgm:cxn modelId="{9BE06864-7076-45D3-84F6-E1D9255FAE4D}" type="presParOf" srcId="{3E32F22E-33A3-42AB-A751-5EE1AB4C00E1}" destId="{8FBFDDEA-0A61-44E1-B5FF-EECB9CC37D58}" srcOrd="3" destOrd="0" presId="urn:microsoft.com/office/officeart/2005/8/layout/lProcess2"/>
    <dgm:cxn modelId="{65285C8B-280B-41C4-9A4D-C8BBD910E313}" type="presParOf" srcId="{3E32F22E-33A3-42AB-A751-5EE1AB4C00E1}" destId="{5CE47212-008E-4EB6-BE46-C0A3B704A5B6}" srcOrd="4" destOrd="0" presId="urn:microsoft.com/office/officeart/2005/8/layout/lProcess2"/>
    <dgm:cxn modelId="{DAF08EDD-CDC4-43D8-A75A-DDA4CA5D2B93}" type="presParOf" srcId="{E2D172DA-557D-41E7-882B-C8B657DE5395}" destId="{B0114C83-E306-444E-9433-49E88BD79C17}" srcOrd="5" destOrd="0" presId="urn:microsoft.com/office/officeart/2005/8/layout/lProcess2"/>
    <dgm:cxn modelId="{E8E96CBE-9998-4C1C-9545-B55F0B1A0724}" type="presParOf" srcId="{E2D172DA-557D-41E7-882B-C8B657DE5395}" destId="{A396E654-1786-43DB-A419-E9974BE8D16C}" srcOrd="6" destOrd="0" presId="urn:microsoft.com/office/officeart/2005/8/layout/lProcess2"/>
    <dgm:cxn modelId="{90B77219-61A0-4B30-8EF5-14578CE8025C}" type="presParOf" srcId="{A396E654-1786-43DB-A419-E9974BE8D16C}" destId="{C0093F8A-54E1-402E-B179-BA5F6B7A10E9}" srcOrd="0" destOrd="0" presId="urn:microsoft.com/office/officeart/2005/8/layout/lProcess2"/>
    <dgm:cxn modelId="{B740E483-6C06-4534-AC6A-233D9B198A48}" type="presParOf" srcId="{A396E654-1786-43DB-A419-E9974BE8D16C}" destId="{F965D993-BFC5-4B34-B5C2-11F53129F8D3}" srcOrd="1" destOrd="0" presId="urn:microsoft.com/office/officeart/2005/8/layout/lProcess2"/>
    <dgm:cxn modelId="{F6768C69-A6AC-46BB-8621-9DC1EEE552A7}" type="presParOf" srcId="{A396E654-1786-43DB-A419-E9974BE8D16C}" destId="{64E570F5-0788-4B7D-8F9D-7FA23234BF06}" srcOrd="2" destOrd="0" presId="urn:microsoft.com/office/officeart/2005/8/layout/lProcess2"/>
    <dgm:cxn modelId="{418C8689-BD6A-4689-9B10-E2B238390C88}" type="presParOf" srcId="{64E570F5-0788-4B7D-8F9D-7FA23234BF06}" destId="{80AB2097-57C1-450F-AE01-482CBF3B3FC6}" srcOrd="0" destOrd="0" presId="urn:microsoft.com/office/officeart/2005/8/layout/lProcess2"/>
    <dgm:cxn modelId="{1CF662D4-0C4B-488F-B922-8A12AAABD0AB}" type="presParOf" srcId="{80AB2097-57C1-450F-AE01-482CBF3B3FC6}" destId="{81162987-58D1-44A2-85D5-EF5F0FC5C9AB}" srcOrd="0" destOrd="0" presId="urn:microsoft.com/office/officeart/2005/8/layout/lProcess2"/>
    <dgm:cxn modelId="{86E6A85B-CCEB-4978-83F3-73B6FF4F94EE}" type="presParOf" srcId="{80AB2097-57C1-450F-AE01-482CBF3B3FC6}" destId="{3A114162-9F74-4523-9EDF-CE289C324F72}" srcOrd="1" destOrd="0" presId="urn:microsoft.com/office/officeart/2005/8/layout/lProcess2"/>
    <dgm:cxn modelId="{05FB83BD-4610-42DD-A04E-BFAC2D5EBE5E}" type="presParOf" srcId="{80AB2097-57C1-450F-AE01-482CBF3B3FC6}" destId="{331E720F-A4D9-409C-A2DC-F0C5C7666D5A}" srcOrd="2" destOrd="0" presId="urn:microsoft.com/office/officeart/2005/8/layout/lProcess2"/>
    <dgm:cxn modelId="{FC763A61-517C-40BE-AF81-CDDDF6DD7D43}" type="presParOf" srcId="{80AB2097-57C1-450F-AE01-482CBF3B3FC6}" destId="{7339B100-BB6C-42CE-9887-309A8396E18D}" srcOrd="3" destOrd="0" presId="urn:microsoft.com/office/officeart/2005/8/layout/lProcess2"/>
    <dgm:cxn modelId="{B3159B2D-7C89-4580-9F4F-ADD2459F06AD}" type="presParOf" srcId="{80AB2097-57C1-450F-AE01-482CBF3B3FC6}" destId="{2EFFDD9F-72A4-40E1-AD69-B475A637A7D6}" srcOrd="4" destOrd="0" presId="urn:microsoft.com/office/officeart/2005/8/layout/lProcess2"/>
    <dgm:cxn modelId="{9E9AC3CE-ADD4-47E6-B2B9-81AE62ECB252}" type="presParOf" srcId="{80AB2097-57C1-450F-AE01-482CBF3B3FC6}" destId="{201BC2C0-1601-4CAD-B569-982C9E73F29F}" srcOrd="5" destOrd="0" presId="urn:microsoft.com/office/officeart/2005/8/layout/lProcess2"/>
    <dgm:cxn modelId="{ED66E34B-6AF7-4C38-900D-DED64C629F16}" type="presParOf" srcId="{80AB2097-57C1-450F-AE01-482CBF3B3FC6}" destId="{F7416263-7059-45A2-A204-E5ABB267DFFC}" srcOrd="6" destOrd="0" presId="urn:microsoft.com/office/officeart/2005/8/layout/lProcess2"/>
    <dgm:cxn modelId="{AAE0EAE9-EDCB-4E7E-95B4-A1CE07B08647}" type="presParOf" srcId="{E2D172DA-557D-41E7-882B-C8B657DE5395}" destId="{529417B6-5475-48B3-835F-9CFD4F155CE1}" srcOrd="7" destOrd="0" presId="urn:microsoft.com/office/officeart/2005/8/layout/lProcess2"/>
    <dgm:cxn modelId="{D7DBD34A-6607-4B75-8BA8-7C8A0C0DA0FA}" type="presParOf" srcId="{E2D172DA-557D-41E7-882B-C8B657DE5395}" destId="{E125C0E4-A86E-40AE-BC71-3B3B51656AD7}" srcOrd="8" destOrd="0" presId="urn:microsoft.com/office/officeart/2005/8/layout/lProcess2"/>
    <dgm:cxn modelId="{BB8C7AD9-CB0F-42D2-8DBD-02D5165E9764}" type="presParOf" srcId="{E125C0E4-A86E-40AE-BC71-3B3B51656AD7}" destId="{79452151-6677-4C92-8DB1-3E2FF368F1D0}" srcOrd="0" destOrd="0" presId="urn:microsoft.com/office/officeart/2005/8/layout/lProcess2"/>
    <dgm:cxn modelId="{CDB2EA9B-C83E-4CAF-A6AF-AEB78538CCCD}" type="presParOf" srcId="{E125C0E4-A86E-40AE-BC71-3B3B51656AD7}" destId="{B76A203B-AE4A-43CB-BADD-2F77A2CD2972}" srcOrd="1" destOrd="0" presId="urn:microsoft.com/office/officeart/2005/8/layout/lProcess2"/>
    <dgm:cxn modelId="{586C3586-2FEF-4178-8ED8-36ED7301E0B0}" type="presParOf" srcId="{E125C0E4-A86E-40AE-BC71-3B3B51656AD7}" destId="{5A0C4977-E79D-4E4C-B2B7-343225BE478A}" srcOrd="2" destOrd="0" presId="urn:microsoft.com/office/officeart/2005/8/layout/lProcess2"/>
    <dgm:cxn modelId="{EF3D417C-6C17-4716-9C67-83433D873578}" type="presParOf" srcId="{5A0C4977-E79D-4E4C-B2B7-343225BE478A}" destId="{22497B37-5DCD-43EF-80AA-AABFD0CF8BDF}" srcOrd="0" destOrd="0" presId="urn:microsoft.com/office/officeart/2005/8/layout/lProcess2"/>
    <dgm:cxn modelId="{5FDC1DE2-913C-4B69-8293-A6D2F38F3AEB}" type="presParOf" srcId="{22497B37-5DCD-43EF-80AA-AABFD0CF8BDF}" destId="{0FBA6548-1CC7-4B17-86EB-0A4E6E217E97}" srcOrd="0" destOrd="0" presId="urn:microsoft.com/office/officeart/2005/8/layout/lProcess2"/>
    <dgm:cxn modelId="{F19CA951-3398-45FC-BC72-7997FC9B62B6}" type="presParOf" srcId="{22497B37-5DCD-43EF-80AA-AABFD0CF8BDF}" destId="{5A4FAE12-59BF-458C-8E98-1EC2F60CE091}" srcOrd="1" destOrd="0" presId="urn:microsoft.com/office/officeart/2005/8/layout/lProcess2"/>
    <dgm:cxn modelId="{7AC9650D-AD1E-49D1-A6A3-4F4BACE59133}" type="presParOf" srcId="{22497B37-5DCD-43EF-80AA-AABFD0CF8BDF}" destId="{80B5F99E-09C9-4EFB-A47D-FAA51A66FC24}" srcOrd="2" destOrd="0" presId="urn:microsoft.com/office/officeart/2005/8/layout/lProcess2"/>
    <dgm:cxn modelId="{604C2F16-A62C-43CB-850E-2F2886542B59}" type="presParOf" srcId="{22497B37-5DCD-43EF-80AA-AABFD0CF8BDF}" destId="{9122A8F5-39CC-4862-8522-3BA745684AAC}" srcOrd="3" destOrd="0" presId="urn:microsoft.com/office/officeart/2005/8/layout/lProcess2"/>
    <dgm:cxn modelId="{A6CDC811-704F-4AB1-875E-86B225C74D3D}" type="presParOf" srcId="{22497B37-5DCD-43EF-80AA-AABFD0CF8BDF}" destId="{33D718EE-78DA-4D2A-A9C3-395FA3133498}" srcOrd="4" destOrd="0" presId="urn:microsoft.com/office/officeart/2005/8/layout/lProcess2"/>
    <dgm:cxn modelId="{5E095B31-58CC-4CF9-A674-E8E7B98DB6B8}" type="presParOf" srcId="{22497B37-5DCD-43EF-80AA-AABFD0CF8BDF}" destId="{C37E442D-8DD0-415D-BCF7-1CE9F8046931}" srcOrd="5" destOrd="0" presId="urn:microsoft.com/office/officeart/2005/8/layout/lProcess2"/>
    <dgm:cxn modelId="{89D99B63-F91E-4797-B4A7-23FCD1A20C19}" type="presParOf" srcId="{22497B37-5DCD-43EF-80AA-AABFD0CF8BDF}" destId="{C73B30E4-1F1E-4FF1-A2A5-AAE375D6826F}" srcOrd="6" destOrd="0" presId="urn:microsoft.com/office/officeart/2005/8/layout/lProcess2"/>
    <dgm:cxn modelId="{10B590C8-8037-4B2E-9535-AFCB5D9DFC6B}" type="presParOf" srcId="{22497B37-5DCD-43EF-80AA-AABFD0CF8BDF}" destId="{55CED0E6-EF69-4712-8A70-F43F995107DA}" srcOrd="7" destOrd="0" presId="urn:microsoft.com/office/officeart/2005/8/layout/lProcess2"/>
    <dgm:cxn modelId="{C7290E64-B306-4EE1-88A5-B04626BE16A1}" type="presParOf" srcId="{22497B37-5DCD-43EF-80AA-AABFD0CF8BDF}" destId="{F3894ED5-636C-42F0-8D4A-691541072D8F}"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AFEB01-C0B0-45DE-B610-DF3F07479B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s-CL"/>
        </a:p>
      </dgm:t>
    </dgm:pt>
    <dgm:pt modelId="{48EBC831-0BA3-47B1-A6B8-C9EDCAA91F59}">
      <dgm:prSet phldrT="[Texto]"/>
      <dgm:spPr/>
      <dgm:t>
        <a:bodyPr/>
        <a:lstStyle/>
        <a:p>
          <a:r>
            <a:rPr lang="es-CL" b="1" dirty="0"/>
            <a:t>Gobierno regional</a:t>
          </a:r>
        </a:p>
      </dgm:t>
    </dgm:pt>
    <dgm:pt modelId="{1906F6D0-E753-4A18-A6A9-6A1CC55D7FF3}" type="parTrans" cxnId="{562E2873-08BF-43C4-9BC3-A1FBB7BE83FF}">
      <dgm:prSet/>
      <dgm:spPr/>
      <dgm:t>
        <a:bodyPr/>
        <a:lstStyle/>
        <a:p>
          <a:endParaRPr lang="es-CL"/>
        </a:p>
      </dgm:t>
    </dgm:pt>
    <dgm:pt modelId="{094CFFE0-E4F0-4D21-9BAD-452308BA7065}" type="sibTrans" cxnId="{562E2873-08BF-43C4-9BC3-A1FBB7BE83FF}">
      <dgm:prSet/>
      <dgm:spPr/>
      <dgm:t>
        <a:bodyPr/>
        <a:lstStyle/>
        <a:p>
          <a:endParaRPr lang="es-CL"/>
        </a:p>
      </dgm:t>
    </dgm:pt>
    <dgm:pt modelId="{07A16C4C-52F9-4318-BCD4-7211D6EF0A93}">
      <dgm:prSet phldrT="[Texto]"/>
      <dgm:spPr/>
      <dgm:t>
        <a:bodyPr/>
        <a:lstStyle/>
        <a:p>
          <a:r>
            <a:rPr lang="es-CL" dirty="0"/>
            <a:t>Las instalaciones son de su propiedad</a:t>
          </a:r>
        </a:p>
      </dgm:t>
    </dgm:pt>
    <dgm:pt modelId="{E35DEBFF-35FC-4AD8-845D-05C08F10C606}" type="parTrans" cxnId="{0670E4EF-FACD-4FB3-94BE-2FA120F48E3F}">
      <dgm:prSet/>
      <dgm:spPr/>
      <dgm:t>
        <a:bodyPr/>
        <a:lstStyle/>
        <a:p>
          <a:endParaRPr lang="es-CL"/>
        </a:p>
      </dgm:t>
    </dgm:pt>
    <dgm:pt modelId="{F5C836D1-0C31-425B-A191-36C615951454}" type="sibTrans" cxnId="{0670E4EF-FACD-4FB3-94BE-2FA120F48E3F}">
      <dgm:prSet/>
      <dgm:spPr/>
      <dgm:t>
        <a:bodyPr/>
        <a:lstStyle/>
        <a:p>
          <a:endParaRPr lang="es-CL"/>
        </a:p>
      </dgm:t>
    </dgm:pt>
    <dgm:pt modelId="{E40966F9-501A-4EAD-979B-116405B490F1}">
      <dgm:prSet phldrT="[Texto]"/>
      <dgm:spPr/>
      <dgm:t>
        <a:bodyPr/>
        <a:lstStyle/>
        <a:p>
          <a:r>
            <a:rPr lang="es-CL" dirty="0"/>
            <a:t>Subsidio de tarifas</a:t>
          </a:r>
          <a:endParaRPr lang="es-CL" b="1" dirty="0"/>
        </a:p>
      </dgm:t>
    </dgm:pt>
    <dgm:pt modelId="{86A54E17-EB7C-4EC8-9958-9D5906EAE5CC}" type="parTrans" cxnId="{77C77914-C127-4FA8-A811-540F8CE01FDA}">
      <dgm:prSet/>
      <dgm:spPr/>
      <dgm:t>
        <a:bodyPr/>
        <a:lstStyle/>
        <a:p>
          <a:endParaRPr lang="es-CL"/>
        </a:p>
      </dgm:t>
    </dgm:pt>
    <dgm:pt modelId="{3D952ACA-ABDF-4117-8572-95CCC1897F03}" type="sibTrans" cxnId="{77C77914-C127-4FA8-A811-540F8CE01FDA}">
      <dgm:prSet/>
      <dgm:spPr/>
      <dgm:t>
        <a:bodyPr/>
        <a:lstStyle/>
        <a:p>
          <a:endParaRPr lang="es-CL"/>
        </a:p>
      </dgm:t>
    </dgm:pt>
    <dgm:pt modelId="{A7AA267A-171C-463B-941C-36C1EB1189F0}">
      <dgm:prSet phldrT="[Texto]"/>
      <dgm:spPr/>
      <dgm:t>
        <a:bodyPr/>
        <a:lstStyle/>
        <a:p>
          <a:r>
            <a:rPr lang="es-CL" b="1" dirty="0"/>
            <a:t>Seremi de energía</a:t>
          </a:r>
        </a:p>
      </dgm:t>
    </dgm:pt>
    <dgm:pt modelId="{0BA9DEED-8BD1-436A-B64F-24A4DE66DB3F}" type="parTrans" cxnId="{87B83EE8-C387-493D-8EA8-571E027240AD}">
      <dgm:prSet/>
      <dgm:spPr/>
      <dgm:t>
        <a:bodyPr/>
        <a:lstStyle/>
        <a:p>
          <a:endParaRPr lang="es-CL"/>
        </a:p>
      </dgm:t>
    </dgm:pt>
    <dgm:pt modelId="{AFAD731D-ACD4-4428-B3F9-6165CA08CB89}" type="sibTrans" cxnId="{87B83EE8-C387-493D-8EA8-571E027240AD}">
      <dgm:prSet/>
      <dgm:spPr/>
      <dgm:t>
        <a:bodyPr/>
        <a:lstStyle/>
        <a:p>
          <a:endParaRPr lang="es-CL"/>
        </a:p>
      </dgm:t>
    </dgm:pt>
    <dgm:pt modelId="{55D93C20-C8B5-4D99-9A3B-27052E7925FA}">
      <dgm:prSet phldrT="[Texto]"/>
      <dgm:spPr/>
      <dgm:t>
        <a:bodyPr/>
        <a:lstStyle/>
        <a:p>
          <a:r>
            <a:rPr lang="es-CL" dirty="0"/>
            <a:t>Relaciones comunitarias</a:t>
          </a:r>
        </a:p>
      </dgm:t>
    </dgm:pt>
    <dgm:pt modelId="{DB957CA8-B95C-4887-9173-013E96F40DCE}" type="parTrans" cxnId="{C49CF7B9-82C2-4B8D-B2F8-B4C27D5387DB}">
      <dgm:prSet/>
      <dgm:spPr/>
      <dgm:t>
        <a:bodyPr/>
        <a:lstStyle/>
        <a:p>
          <a:endParaRPr lang="es-CL"/>
        </a:p>
      </dgm:t>
    </dgm:pt>
    <dgm:pt modelId="{C9C1CC25-C2F2-448D-87F2-45CA7A98131E}" type="sibTrans" cxnId="{C49CF7B9-82C2-4B8D-B2F8-B4C27D5387DB}">
      <dgm:prSet/>
      <dgm:spPr/>
      <dgm:t>
        <a:bodyPr/>
        <a:lstStyle/>
        <a:p>
          <a:endParaRPr lang="es-CL"/>
        </a:p>
      </dgm:t>
    </dgm:pt>
    <dgm:pt modelId="{679BD7C1-DB28-45EA-BDFB-D835BC1778C5}">
      <dgm:prSet phldrT="[Texto]"/>
      <dgm:spPr/>
      <dgm:t>
        <a:bodyPr/>
        <a:lstStyle/>
        <a:p>
          <a:r>
            <a:rPr lang="es-CL" dirty="0"/>
            <a:t>Apoyo a la municipalidad en puntos técnicos</a:t>
          </a:r>
          <a:endParaRPr lang="es-CL" b="1" dirty="0"/>
        </a:p>
      </dgm:t>
    </dgm:pt>
    <dgm:pt modelId="{9CAA6126-8465-4EEC-A4B8-0CB1F3BCC75C}" type="parTrans" cxnId="{2D626681-0328-4FFF-9C41-18EDB16789C2}">
      <dgm:prSet/>
      <dgm:spPr/>
      <dgm:t>
        <a:bodyPr/>
        <a:lstStyle/>
        <a:p>
          <a:endParaRPr lang="es-CL"/>
        </a:p>
      </dgm:t>
    </dgm:pt>
    <dgm:pt modelId="{C4AFE53F-92C3-4EE9-98E3-1C6DB8392AD3}" type="sibTrans" cxnId="{2D626681-0328-4FFF-9C41-18EDB16789C2}">
      <dgm:prSet/>
      <dgm:spPr/>
      <dgm:t>
        <a:bodyPr/>
        <a:lstStyle/>
        <a:p>
          <a:endParaRPr lang="es-CL"/>
        </a:p>
      </dgm:t>
    </dgm:pt>
    <dgm:pt modelId="{425BE709-672A-4DCF-BF67-ED0DE61E229D}">
      <dgm:prSet phldrT="[Texto]"/>
      <dgm:spPr/>
      <dgm:t>
        <a:bodyPr/>
        <a:lstStyle/>
        <a:p>
          <a:r>
            <a:rPr lang="es-CL" b="1" dirty="0"/>
            <a:t>Municipalidad</a:t>
          </a:r>
        </a:p>
      </dgm:t>
    </dgm:pt>
    <dgm:pt modelId="{E28DBA1B-C2D0-4C29-84D1-622284251D8F}" type="parTrans" cxnId="{2C0604DE-9C4E-490E-9A3F-2B5C3EC3D247}">
      <dgm:prSet/>
      <dgm:spPr/>
      <dgm:t>
        <a:bodyPr/>
        <a:lstStyle/>
        <a:p>
          <a:endParaRPr lang="es-CL"/>
        </a:p>
      </dgm:t>
    </dgm:pt>
    <dgm:pt modelId="{B960F3A7-69D6-4BC8-868E-EA4B5C53867C}" type="sibTrans" cxnId="{2C0604DE-9C4E-490E-9A3F-2B5C3EC3D247}">
      <dgm:prSet/>
      <dgm:spPr/>
      <dgm:t>
        <a:bodyPr/>
        <a:lstStyle/>
        <a:p>
          <a:endParaRPr lang="es-CL"/>
        </a:p>
      </dgm:t>
    </dgm:pt>
    <dgm:pt modelId="{BC20EDC5-3C21-4D58-B0E5-EF5B66ED633C}">
      <dgm:prSet phldrT="[Texto]"/>
      <dgm:spPr/>
      <dgm:t>
        <a:bodyPr/>
        <a:lstStyle/>
        <a:p>
          <a:r>
            <a:rPr lang="es-CL" dirty="0"/>
            <a:t>Licitación del servicio eléctrico</a:t>
          </a:r>
          <a:endParaRPr lang="es-CL" b="1" dirty="0"/>
        </a:p>
      </dgm:t>
    </dgm:pt>
    <dgm:pt modelId="{10A56323-ED28-40C5-B5C1-E31BC8C64A66}" type="parTrans" cxnId="{B3B6E2C8-B3B5-44B8-A960-7CC9617E813B}">
      <dgm:prSet/>
      <dgm:spPr/>
      <dgm:t>
        <a:bodyPr/>
        <a:lstStyle/>
        <a:p>
          <a:endParaRPr lang="es-CL"/>
        </a:p>
      </dgm:t>
    </dgm:pt>
    <dgm:pt modelId="{BF693DF5-2F16-46B8-A43C-5D1099A65BF1}" type="sibTrans" cxnId="{B3B6E2C8-B3B5-44B8-A960-7CC9617E813B}">
      <dgm:prSet/>
      <dgm:spPr/>
      <dgm:t>
        <a:bodyPr/>
        <a:lstStyle/>
        <a:p>
          <a:endParaRPr lang="es-CL"/>
        </a:p>
      </dgm:t>
    </dgm:pt>
    <dgm:pt modelId="{1B1D63BD-B6AE-4387-8DD0-47E59F511630}">
      <dgm:prSet phldrT="[Texto]"/>
      <dgm:spPr/>
      <dgm:t>
        <a:bodyPr/>
        <a:lstStyle/>
        <a:p>
          <a:r>
            <a:rPr lang="es-CL" b="1" dirty="0"/>
            <a:t>Comité</a:t>
          </a:r>
        </a:p>
      </dgm:t>
    </dgm:pt>
    <dgm:pt modelId="{6CB25BC0-F168-4A88-8DDC-BE4A08B1FCCD}" type="parTrans" cxnId="{E524C3A9-64EC-4A83-A6B0-4F6FE29EDDB9}">
      <dgm:prSet/>
      <dgm:spPr/>
      <dgm:t>
        <a:bodyPr/>
        <a:lstStyle/>
        <a:p>
          <a:endParaRPr lang="es-CL"/>
        </a:p>
      </dgm:t>
    </dgm:pt>
    <dgm:pt modelId="{9578E99C-AE12-4C4E-8E2C-7C747BF84A2F}" type="sibTrans" cxnId="{E524C3A9-64EC-4A83-A6B0-4F6FE29EDDB9}">
      <dgm:prSet/>
      <dgm:spPr/>
      <dgm:t>
        <a:bodyPr/>
        <a:lstStyle/>
        <a:p>
          <a:endParaRPr lang="es-CL"/>
        </a:p>
      </dgm:t>
    </dgm:pt>
    <dgm:pt modelId="{CF3F8EAE-9A8C-44D2-917B-87D09C42C380}">
      <dgm:prSet phldrT="[Texto]"/>
      <dgm:spPr/>
      <dgm:t>
        <a:bodyPr/>
        <a:lstStyle/>
        <a:p>
          <a:r>
            <a:rPr lang="es-CL" b="1" dirty="0"/>
            <a:t>Usuarios</a:t>
          </a:r>
        </a:p>
      </dgm:t>
    </dgm:pt>
    <dgm:pt modelId="{104A5C7D-F2A9-4F79-9533-871BE3FC2D45}" type="parTrans" cxnId="{81F9485D-5E8F-4E08-BD24-692C54DE4385}">
      <dgm:prSet/>
      <dgm:spPr/>
      <dgm:t>
        <a:bodyPr/>
        <a:lstStyle/>
        <a:p>
          <a:endParaRPr lang="es-CL"/>
        </a:p>
      </dgm:t>
    </dgm:pt>
    <dgm:pt modelId="{D2AC5BF9-F27C-4D15-B784-B134F139D4FE}" type="sibTrans" cxnId="{81F9485D-5E8F-4E08-BD24-692C54DE4385}">
      <dgm:prSet/>
      <dgm:spPr/>
      <dgm:t>
        <a:bodyPr/>
        <a:lstStyle/>
        <a:p>
          <a:endParaRPr lang="es-CL"/>
        </a:p>
      </dgm:t>
    </dgm:pt>
    <dgm:pt modelId="{6158B957-30D9-4F0E-AF60-8727722CE6E9}">
      <dgm:prSet phldrT="[Texto]"/>
      <dgm:spPr/>
      <dgm:t>
        <a:bodyPr/>
        <a:lstStyle/>
        <a:p>
          <a:r>
            <a:rPr lang="es-CL" dirty="0"/>
            <a:t>Atención de mantenciones</a:t>
          </a:r>
          <a:endParaRPr lang="es-CL" b="1" dirty="0"/>
        </a:p>
      </dgm:t>
    </dgm:pt>
    <dgm:pt modelId="{8D0BC4BE-EDC5-423C-80DF-A67002676FCD}" type="parTrans" cxnId="{4DC39C29-92BE-48DA-B670-613F3670934E}">
      <dgm:prSet/>
      <dgm:spPr/>
      <dgm:t>
        <a:bodyPr/>
        <a:lstStyle/>
        <a:p>
          <a:endParaRPr lang="es-CL"/>
        </a:p>
      </dgm:t>
    </dgm:pt>
    <dgm:pt modelId="{52E2C13C-D31B-4E83-8BB8-9AD6628F74F2}" type="sibTrans" cxnId="{4DC39C29-92BE-48DA-B670-613F3670934E}">
      <dgm:prSet/>
      <dgm:spPr/>
      <dgm:t>
        <a:bodyPr/>
        <a:lstStyle/>
        <a:p>
          <a:endParaRPr lang="es-CL"/>
        </a:p>
      </dgm:t>
    </dgm:pt>
    <dgm:pt modelId="{52742483-51D6-468B-A791-3D7E05BB5C3F}">
      <dgm:prSet phldrT="[Texto]"/>
      <dgm:spPr/>
      <dgm:t>
        <a:bodyPr/>
        <a:lstStyle/>
        <a:p>
          <a:r>
            <a:rPr lang="es-CL" b="0" dirty="0"/>
            <a:t>Cobro de tarifas a cada usuario</a:t>
          </a:r>
        </a:p>
      </dgm:t>
    </dgm:pt>
    <dgm:pt modelId="{E84EF6B4-B979-4051-831F-864FA9749D29}" type="parTrans" cxnId="{5F15D4C6-0F1C-47D1-9773-1F58F56DF155}">
      <dgm:prSet/>
      <dgm:spPr/>
      <dgm:t>
        <a:bodyPr/>
        <a:lstStyle/>
        <a:p>
          <a:endParaRPr lang="es-CL"/>
        </a:p>
      </dgm:t>
    </dgm:pt>
    <dgm:pt modelId="{BBF7130E-8272-4E08-A4D0-92A8E432BC4B}" type="sibTrans" cxnId="{5F15D4C6-0F1C-47D1-9773-1F58F56DF155}">
      <dgm:prSet/>
      <dgm:spPr/>
      <dgm:t>
        <a:bodyPr/>
        <a:lstStyle/>
        <a:p>
          <a:endParaRPr lang="es-CL"/>
        </a:p>
      </dgm:t>
    </dgm:pt>
    <dgm:pt modelId="{62D0388D-E5ED-4007-9BB7-BDB5111A5D33}">
      <dgm:prSet phldrT="[Texto]"/>
      <dgm:spPr/>
      <dgm:t>
        <a:bodyPr/>
        <a:lstStyle/>
        <a:p>
          <a:r>
            <a:rPr lang="es-CL" b="0" dirty="0"/>
            <a:t>Pago de tarifas</a:t>
          </a:r>
        </a:p>
      </dgm:t>
    </dgm:pt>
    <dgm:pt modelId="{A4BEF4E5-4260-4AF4-8996-9F9492799F6B}" type="parTrans" cxnId="{BAEDD1CC-9BB3-45A7-9029-8D6DC1FA4B1D}">
      <dgm:prSet/>
      <dgm:spPr/>
      <dgm:t>
        <a:bodyPr/>
        <a:lstStyle/>
        <a:p>
          <a:endParaRPr lang="es-CL"/>
        </a:p>
      </dgm:t>
    </dgm:pt>
    <dgm:pt modelId="{635C29BE-DBE4-4D08-8623-FAC84BD9AA14}" type="sibTrans" cxnId="{BAEDD1CC-9BB3-45A7-9029-8D6DC1FA4B1D}">
      <dgm:prSet/>
      <dgm:spPr/>
      <dgm:t>
        <a:bodyPr/>
        <a:lstStyle/>
        <a:p>
          <a:endParaRPr lang="es-CL"/>
        </a:p>
      </dgm:t>
    </dgm:pt>
    <dgm:pt modelId="{7901EC91-2297-4AC6-8AE4-3A315DDCC7BD}">
      <dgm:prSet phldrT="[Texto]"/>
      <dgm:spPr/>
      <dgm:t>
        <a:bodyPr/>
        <a:lstStyle/>
        <a:p>
          <a:r>
            <a:rPr lang="es-CL" b="0" dirty="0"/>
            <a:t>Operación del sistema</a:t>
          </a:r>
        </a:p>
      </dgm:t>
    </dgm:pt>
    <dgm:pt modelId="{231BEC7C-83B0-4DA5-A976-A365D5CFA677}" type="parTrans" cxnId="{14A9AF78-E775-4907-8BD4-DCA61CB20819}">
      <dgm:prSet/>
      <dgm:spPr/>
      <dgm:t>
        <a:bodyPr/>
        <a:lstStyle/>
        <a:p>
          <a:endParaRPr lang="es-CL"/>
        </a:p>
      </dgm:t>
    </dgm:pt>
    <dgm:pt modelId="{DAA6EA3B-DDB8-4455-B32D-93E0545F3D55}" type="sibTrans" cxnId="{14A9AF78-E775-4907-8BD4-DCA61CB20819}">
      <dgm:prSet/>
      <dgm:spPr/>
      <dgm:t>
        <a:bodyPr/>
        <a:lstStyle/>
        <a:p>
          <a:endParaRPr lang="es-CL"/>
        </a:p>
      </dgm:t>
    </dgm:pt>
    <dgm:pt modelId="{F16416CD-7783-4339-9029-2BE62E7F1D07}">
      <dgm:prSet phldrT="[Texto]"/>
      <dgm:spPr/>
      <dgm:t>
        <a:bodyPr/>
        <a:lstStyle/>
        <a:p>
          <a:r>
            <a:rPr lang="es-CL" dirty="0"/>
            <a:t>Apoyo técnico y logístico a la empresa privada</a:t>
          </a:r>
        </a:p>
      </dgm:t>
    </dgm:pt>
    <dgm:pt modelId="{5B2F1A20-96EC-409D-B702-B9769B4BCF95}" type="parTrans" cxnId="{DEF6E1A8-8137-4F80-ADFD-1615B814E4F2}">
      <dgm:prSet/>
      <dgm:spPr/>
      <dgm:t>
        <a:bodyPr/>
        <a:lstStyle/>
        <a:p>
          <a:endParaRPr lang="es-CL"/>
        </a:p>
      </dgm:t>
    </dgm:pt>
    <dgm:pt modelId="{A01A1A35-8609-4CEF-82D0-DF47B18EA0C4}" type="sibTrans" cxnId="{DEF6E1A8-8137-4F80-ADFD-1615B814E4F2}">
      <dgm:prSet/>
      <dgm:spPr/>
      <dgm:t>
        <a:bodyPr/>
        <a:lstStyle/>
        <a:p>
          <a:endParaRPr lang="es-CL"/>
        </a:p>
      </dgm:t>
    </dgm:pt>
    <dgm:pt modelId="{E2152E69-B742-4B99-B579-03ADD5968B94}">
      <dgm:prSet phldrT="[Texto]"/>
      <dgm:spPr/>
      <dgm:t>
        <a:bodyPr/>
        <a:lstStyle/>
        <a:p>
          <a:r>
            <a:rPr lang="es-CL" dirty="0"/>
            <a:t>Reclamos a empresa privada</a:t>
          </a:r>
        </a:p>
      </dgm:t>
    </dgm:pt>
    <dgm:pt modelId="{FC19EFA7-52CD-433B-9AD4-E606BB2C8459}" type="parTrans" cxnId="{07BC3D0C-EA0C-47B6-BBF8-69F5EA3CFF26}">
      <dgm:prSet/>
      <dgm:spPr/>
      <dgm:t>
        <a:bodyPr/>
        <a:lstStyle/>
        <a:p>
          <a:endParaRPr lang="es-CL"/>
        </a:p>
      </dgm:t>
    </dgm:pt>
    <dgm:pt modelId="{21B38F23-167C-433B-AAA7-0C44596BF03F}" type="sibTrans" cxnId="{07BC3D0C-EA0C-47B6-BBF8-69F5EA3CFF26}">
      <dgm:prSet/>
      <dgm:spPr/>
      <dgm:t>
        <a:bodyPr/>
        <a:lstStyle/>
        <a:p>
          <a:endParaRPr lang="es-CL"/>
        </a:p>
      </dgm:t>
    </dgm:pt>
    <dgm:pt modelId="{BE4D077A-3E8B-4B29-83D1-5A6D656A24F6}">
      <dgm:prSet phldrT="[Texto]"/>
      <dgm:spPr/>
      <dgm:t>
        <a:bodyPr/>
        <a:lstStyle/>
        <a:p>
          <a:r>
            <a:rPr lang="es-CL" b="1" dirty="0"/>
            <a:t>Cooperación de fondos de reinversión</a:t>
          </a:r>
        </a:p>
      </dgm:t>
    </dgm:pt>
    <dgm:pt modelId="{382AD5F0-940E-4E7E-82FE-8F81D75011EE}" type="parTrans" cxnId="{978BAE9C-6F90-4AF0-83C5-7F8ECA76508C}">
      <dgm:prSet/>
      <dgm:spPr/>
      <dgm:t>
        <a:bodyPr/>
        <a:lstStyle/>
        <a:p>
          <a:endParaRPr lang="es-CL"/>
        </a:p>
      </dgm:t>
    </dgm:pt>
    <dgm:pt modelId="{AED1F94A-FCF1-41D8-A504-0330475C8DA8}" type="sibTrans" cxnId="{978BAE9C-6F90-4AF0-83C5-7F8ECA76508C}">
      <dgm:prSet/>
      <dgm:spPr/>
      <dgm:t>
        <a:bodyPr/>
        <a:lstStyle/>
        <a:p>
          <a:endParaRPr lang="es-CL"/>
        </a:p>
      </dgm:t>
    </dgm:pt>
    <dgm:pt modelId="{A0974155-8BA8-4849-9A14-9C1F18BA4560}">
      <dgm:prSet phldrT="[Texto]"/>
      <dgm:spPr/>
      <dgm:t>
        <a:bodyPr/>
        <a:lstStyle/>
        <a:p>
          <a:r>
            <a:rPr lang="es-CL" b="1" dirty="0"/>
            <a:t>Inspección de la empresa operadora</a:t>
          </a:r>
        </a:p>
      </dgm:t>
    </dgm:pt>
    <dgm:pt modelId="{4A4BB474-08AB-4A3A-B4E8-3F4776C297FF}" type="parTrans" cxnId="{E7562DCD-7165-4D55-9AFA-BB4D2996D412}">
      <dgm:prSet/>
      <dgm:spPr/>
      <dgm:t>
        <a:bodyPr/>
        <a:lstStyle/>
        <a:p>
          <a:endParaRPr lang="es-CL"/>
        </a:p>
      </dgm:t>
    </dgm:pt>
    <dgm:pt modelId="{14D11416-9A6D-4AF9-86FD-1D1D05BCD88D}" type="sibTrans" cxnId="{E7562DCD-7165-4D55-9AFA-BB4D2996D412}">
      <dgm:prSet/>
      <dgm:spPr/>
      <dgm:t>
        <a:bodyPr/>
        <a:lstStyle/>
        <a:p>
          <a:endParaRPr lang="es-CL"/>
        </a:p>
      </dgm:t>
    </dgm:pt>
    <dgm:pt modelId="{E2D172DA-557D-41E7-882B-C8B657DE5395}" type="pres">
      <dgm:prSet presAssocID="{B5AFEB01-C0B0-45DE-B610-DF3F07479B73}" presName="theList" presStyleCnt="0">
        <dgm:presLayoutVars>
          <dgm:dir/>
          <dgm:animLvl val="lvl"/>
          <dgm:resizeHandles val="exact"/>
        </dgm:presLayoutVars>
      </dgm:prSet>
      <dgm:spPr/>
    </dgm:pt>
    <dgm:pt modelId="{A49AD063-FD37-4560-BDB0-052F4B7C8B78}" type="pres">
      <dgm:prSet presAssocID="{48EBC831-0BA3-47B1-A6B8-C9EDCAA91F59}" presName="compNode" presStyleCnt="0"/>
      <dgm:spPr/>
    </dgm:pt>
    <dgm:pt modelId="{07A6BEB2-A86F-4283-96ED-AED82600343D}" type="pres">
      <dgm:prSet presAssocID="{48EBC831-0BA3-47B1-A6B8-C9EDCAA91F59}" presName="aNode" presStyleLbl="bgShp" presStyleIdx="0" presStyleCnt="5"/>
      <dgm:spPr/>
    </dgm:pt>
    <dgm:pt modelId="{912E5B4B-C321-453A-AEEC-3111EC67859D}" type="pres">
      <dgm:prSet presAssocID="{48EBC831-0BA3-47B1-A6B8-C9EDCAA91F59}" presName="textNode" presStyleLbl="bgShp" presStyleIdx="0" presStyleCnt="5"/>
      <dgm:spPr/>
    </dgm:pt>
    <dgm:pt modelId="{5B451CD7-6ABF-4D12-9E87-53B8DD863DD3}" type="pres">
      <dgm:prSet presAssocID="{48EBC831-0BA3-47B1-A6B8-C9EDCAA91F59}" presName="compChildNode" presStyleCnt="0"/>
      <dgm:spPr/>
    </dgm:pt>
    <dgm:pt modelId="{26300D63-FE36-475E-BE83-585AF8B09E0B}" type="pres">
      <dgm:prSet presAssocID="{48EBC831-0BA3-47B1-A6B8-C9EDCAA91F59}" presName="theInnerList" presStyleCnt="0"/>
      <dgm:spPr/>
    </dgm:pt>
    <dgm:pt modelId="{92B6A440-C507-469E-A2BB-1B18EC79A06D}" type="pres">
      <dgm:prSet presAssocID="{07A16C4C-52F9-4318-BCD4-7211D6EF0A93}" presName="childNode" presStyleLbl="node1" presStyleIdx="0" presStyleCnt="13">
        <dgm:presLayoutVars>
          <dgm:bulletEnabled val="1"/>
        </dgm:presLayoutVars>
      </dgm:prSet>
      <dgm:spPr/>
    </dgm:pt>
    <dgm:pt modelId="{0A4FEAF3-833E-4A95-ABE2-A1652D59997D}" type="pres">
      <dgm:prSet presAssocID="{07A16C4C-52F9-4318-BCD4-7211D6EF0A93}" presName="aSpace2" presStyleCnt="0"/>
      <dgm:spPr/>
    </dgm:pt>
    <dgm:pt modelId="{A1D26F13-2907-4C85-BC0C-8DEAEC59AC45}" type="pres">
      <dgm:prSet presAssocID="{E40966F9-501A-4EAD-979B-116405B490F1}" presName="childNode" presStyleLbl="node1" presStyleIdx="1" presStyleCnt="13">
        <dgm:presLayoutVars>
          <dgm:bulletEnabled val="1"/>
        </dgm:presLayoutVars>
      </dgm:prSet>
      <dgm:spPr/>
    </dgm:pt>
    <dgm:pt modelId="{717667DC-2B9A-468D-A9EC-DA5B595B530F}" type="pres">
      <dgm:prSet presAssocID="{E40966F9-501A-4EAD-979B-116405B490F1}" presName="aSpace2" presStyleCnt="0"/>
      <dgm:spPr/>
    </dgm:pt>
    <dgm:pt modelId="{C87899E0-A11A-4AF3-AD0C-DEDFB1438AF5}" type="pres">
      <dgm:prSet presAssocID="{BE4D077A-3E8B-4B29-83D1-5A6D656A24F6}" presName="childNode" presStyleLbl="node1" presStyleIdx="2" presStyleCnt="13">
        <dgm:presLayoutVars>
          <dgm:bulletEnabled val="1"/>
        </dgm:presLayoutVars>
      </dgm:prSet>
      <dgm:spPr/>
    </dgm:pt>
    <dgm:pt modelId="{4DA2F6B3-5EC0-4869-A365-8E9E7202A767}" type="pres">
      <dgm:prSet presAssocID="{BE4D077A-3E8B-4B29-83D1-5A6D656A24F6}" presName="aSpace2" presStyleCnt="0"/>
      <dgm:spPr/>
    </dgm:pt>
    <dgm:pt modelId="{3099DABD-C347-494E-A769-6E118A2D0C30}" type="pres">
      <dgm:prSet presAssocID="{A0974155-8BA8-4849-9A14-9C1F18BA4560}" presName="childNode" presStyleLbl="node1" presStyleIdx="3" presStyleCnt="13">
        <dgm:presLayoutVars>
          <dgm:bulletEnabled val="1"/>
        </dgm:presLayoutVars>
      </dgm:prSet>
      <dgm:spPr/>
    </dgm:pt>
    <dgm:pt modelId="{DC8263C3-AEB1-444B-A5C8-0A2F99DE7619}" type="pres">
      <dgm:prSet presAssocID="{48EBC831-0BA3-47B1-A6B8-C9EDCAA91F59}" presName="aSpace" presStyleCnt="0"/>
      <dgm:spPr/>
    </dgm:pt>
    <dgm:pt modelId="{E145AC97-862E-4DAC-B663-AA54CADDB533}" type="pres">
      <dgm:prSet presAssocID="{A7AA267A-171C-463B-941C-36C1EB1189F0}" presName="compNode" presStyleCnt="0"/>
      <dgm:spPr/>
    </dgm:pt>
    <dgm:pt modelId="{65B45F2C-26B8-4F8C-9572-D5F4F9559B98}" type="pres">
      <dgm:prSet presAssocID="{A7AA267A-171C-463B-941C-36C1EB1189F0}" presName="aNode" presStyleLbl="bgShp" presStyleIdx="1" presStyleCnt="5"/>
      <dgm:spPr/>
    </dgm:pt>
    <dgm:pt modelId="{4CB96D6D-9B21-4D93-BF3A-1B8AFEEDD6D9}" type="pres">
      <dgm:prSet presAssocID="{A7AA267A-171C-463B-941C-36C1EB1189F0}" presName="textNode" presStyleLbl="bgShp" presStyleIdx="1" presStyleCnt="5"/>
      <dgm:spPr/>
    </dgm:pt>
    <dgm:pt modelId="{39A078D3-76FC-436D-98C6-31D3119FB5CB}" type="pres">
      <dgm:prSet presAssocID="{A7AA267A-171C-463B-941C-36C1EB1189F0}" presName="compChildNode" presStyleCnt="0"/>
      <dgm:spPr/>
    </dgm:pt>
    <dgm:pt modelId="{D1DE5695-3F30-4CD0-AF39-EEDF020B0581}" type="pres">
      <dgm:prSet presAssocID="{A7AA267A-171C-463B-941C-36C1EB1189F0}" presName="theInnerList" presStyleCnt="0"/>
      <dgm:spPr/>
    </dgm:pt>
    <dgm:pt modelId="{2BFED49D-8851-485C-937A-2661F05E18F0}" type="pres">
      <dgm:prSet presAssocID="{55D93C20-C8B5-4D99-9A3B-27052E7925FA}" presName="childNode" presStyleLbl="node1" presStyleIdx="4" presStyleCnt="13">
        <dgm:presLayoutVars>
          <dgm:bulletEnabled val="1"/>
        </dgm:presLayoutVars>
      </dgm:prSet>
      <dgm:spPr/>
    </dgm:pt>
    <dgm:pt modelId="{C0988C54-5678-435E-A992-11AF02734D54}" type="pres">
      <dgm:prSet presAssocID="{55D93C20-C8B5-4D99-9A3B-27052E7925FA}" presName="aSpace2" presStyleCnt="0"/>
      <dgm:spPr/>
    </dgm:pt>
    <dgm:pt modelId="{23A93BEE-DCEE-45FD-A078-F2B9E7E2A444}" type="pres">
      <dgm:prSet presAssocID="{679BD7C1-DB28-45EA-BDFB-D835BC1778C5}" presName="childNode" presStyleLbl="node1" presStyleIdx="5" presStyleCnt="13">
        <dgm:presLayoutVars>
          <dgm:bulletEnabled val="1"/>
        </dgm:presLayoutVars>
      </dgm:prSet>
      <dgm:spPr/>
    </dgm:pt>
    <dgm:pt modelId="{79667D55-B7A1-46A3-9702-EB4B6971EB52}" type="pres">
      <dgm:prSet presAssocID="{A7AA267A-171C-463B-941C-36C1EB1189F0}" presName="aSpace" presStyleCnt="0"/>
      <dgm:spPr/>
    </dgm:pt>
    <dgm:pt modelId="{262BB889-0E79-4585-84EB-C3846BC23232}" type="pres">
      <dgm:prSet presAssocID="{425BE709-672A-4DCF-BF67-ED0DE61E229D}" presName="compNode" presStyleCnt="0"/>
      <dgm:spPr/>
    </dgm:pt>
    <dgm:pt modelId="{46067FBB-2AA9-4335-9807-B59F9A5D7504}" type="pres">
      <dgm:prSet presAssocID="{425BE709-672A-4DCF-BF67-ED0DE61E229D}" presName="aNode" presStyleLbl="bgShp" presStyleIdx="2" presStyleCnt="5"/>
      <dgm:spPr/>
    </dgm:pt>
    <dgm:pt modelId="{4FF233E0-4012-4779-9C44-7BC85C1D1A8C}" type="pres">
      <dgm:prSet presAssocID="{425BE709-672A-4DCF-BF67-ED0DE61E229D}" presName="textNode" presStyleLbl="bgShp" presStyleIdx="2" presStyleCnt="5"/>
      <dgm:spPr/>
    </dgm:pt>
    <dgm:pt modelId="{85DD490E-3AEE-4340-A856-E033CEBC01E8}" type="pres">
      <dgm:prSet presAssocID="{425BE709-672A-4DCF-BF67-ED0DE61E229D}" presName="compChildNode" presStyleCnt="0"/>
      <dgm:spPr/>
    </dgm:pt>
    <dgm:pt modelId="{3E32F22E-33A3-42AB-A751-5EE1AB4C00E1}" type="pres">
      <dgm:prSet presAssocID="{425BE709-672A-4DCF-BF67-ED0DE61E229D}" presName="theInnerList" presStyleCnt="0"/>
      <dgm:spPr/>
    </dgm:pt>
    <dgm:pt modelId="{7BCB387B-949C-4BA2-AA27-0EE24230A212}" type="pres">
      <dgm:prSet presAssocID="{BC20EDC5-3C21-4D58-B0E5-EF5B66ED633C}" presName="childNode" presStyleLbl="node1" presStyleIdx="6" presStyleCnt="13">
        <dgm:presLayoutVars>
          <dgm:bulletEnabled val="1"/>
        </dgm:presLayoutVars>
      </dgm:prSet>
      <dgm:spPr/>
    </dgm:pt>
    <dgm:pt modelId="{B0114C83-E306-444E-9433-49E88BD79C17}" type="pres">
      <dgm:prSet presAssocID="{425BE709-672A-4DCF-BF67-ED0DE61E229D}" presName="aSpace" presStyleCnt="0"/>
      <dgm:spPr/>
    </dgm:pt>
    <dgm:pt modelId="{A396E654-1786-43DB-A419-E9974BE8D16C}" type="pres">
      <dgm:prSet presAssocID="{1B1D63BD-B6AE-4387-8DD0-47E59F511630}" presName="compNode" presStyleCnt="0"/>
      <dgm:spPr/>
    </dgm:pt>
    <dgm:pt modelId="{C0093F8A-54E1-402E-B179-BA5F6B7A10E9}" type="pres">
      <dgm:prSet presAssocID="{1B1D63BD-B6AE-4387-8DD0-47E59F511630}" presName="aNode" presStyleLbl="bgShp" presStyleIdx="3" presStyleCnt="5"/>
      <dgm:spPr/>
    </dgm:pt>
    <dgm:pt modelId="{F965D993-BFC5-4B34-B5C2-11F53129F8D3}" type="pres">
      <dgm:prSet presAssocID="{1B1D63BD-B6AE-4387-8DD0-47E59F511630}" presName="textNode" presStyleLbl="bgShp" presStyleIdx="3" presStyleCnt="5"/>
      <dgm:spPr/>
    </dgm:pt>
    <dgm:pt modelId="{64E570F5-0788-4B7D-8F9D-7FA23234BF06}" type="pres">
      <dgm:prSet presAssocID="{1B1D63BD-B6AE-4387-8DD0-47E59F511630}" presName="compChildNode" presStyleCnt="0"/>
      <dgm:spPr/>
    </dgm:pt>
    <dgm:pt modelId="{80AB2097-57C1-450F-AE01-482CBF3B3FC6}" type="pres">
      <dgm:prSet presAssocID="{1B1D63BD-B6AE-4387-8DD0-47E59F511630}" presName="theInnerList" presStyleCnt="0"/>
      <dgm:spPr/>
    </dgm:pt>
    <dgm:pt modelId="{81162987-58D1-44A2-85D5-EF5F0FC5C9AB}" type="pres">
      <dgm:prSet presAssocID="{52742483-51D6-468B-A791-3D7E05BB5C3F}" presName="childNode" presStyleLbl="node1" presStyleIdx="7" presStyleCnt="13">
        <dgm:presLayoutVars>
          <dgm:bulletEnabled val="1"/>
        </dgm:presLayoutVars>
      </dgm:prSet>
      <dgm:spPr/>
    </dgm:pt>
    <dgm:pt modelId="{3A114162-9F74-4523-9EDF-CE289C324F72}" type="pres">
      <dgm:prSet presAssocID="{52742483-51D6-468B-A791-3D7E05BB5C3F}" presName="aSpace2" presStyleCnt="0"/>
      <dgm:spPr/>
    </dgm:pt>
    <dgm:pt modelId="{331E720F-A4D9-409C-A2DC-F0C5C7666D5A}" type="pres">
      <dgm:prSet presAssocID="{6158B957-30D9-4F0E-AF60-8727722CE6E9}" presName="childNode" presStyleLbl="node1" presStyleIdx="8" presStyleCnt="13">
        <dgm:presLayoutVars>
          <dgm:bulletEnabled val="1"/>
        </dgm:presLayoutVars>
      </dgm:prSet>
      <dgm:spPr/>
    </dgm:pt>
    <dgm:pt modelId="{7339B100-BB6C-42CE-9887-309A8396E18D}" type="pres">
      <dgm:prSet presAssocID="{6158B957-30D9-4F0E-AF60-8727722CE6E9}" presName="aSpace2" presStyleCnt="0"/>
      <dgm:spPr/>
    </dgm:pt>
    <dgm:pt modelId="{2EFFDD9F-72A4-40E1-AD69-B475A637A7D6}" type="pres">
      <dgm:prSet presAssocID="{7901EC91-2297-4AC6-8AE4-3A315DDCC7BD}" presName="childNode" presStyleLbl="node1" presStyleIdx="9" presStyleCnt="13">
        <dgm:presLayoutVars>
          <dgm:bulletEnabled val="1"/>
        </dgm:presLayoutVars>
      </dgm:prSet>
      <dgm:spPr/>
    </dgm:pt>
    <dgm:pt modelId="{529417B6-5475-48B3-835F-9CFD4F155CE1}" type="pres">
      <dgm:prSet presAssocID="{1B1D63BD-B6AE-4387-8DD0-47E59F511630}" presName="aSpace" presStyleCnt="0"/>
      <dgm:spPr/>
    </dgm:pt>
    <dgm:pt modelId="{E125C0E4-A86E-40AE-BC71-3B3B51656AD7}" type="pres">
      <dgm:prSet presAssocID="{CF3F8EAE-9A8C-44D2-917B-87D09C42C380}" presName="compNode" presStyleCnt="0"/>
      <dgm:spPr/>
    </dgm:pt>
    <dgm:pt modelId="{79452151-6677-4C92-8DB1-3E2FF368F1D0}" type="pres">
      <dgm:prSet presAssocID="{CF3F8EAE-9A8C-44D2-917B-87D09C42C380}" presName="aNode" presStyleLbl="bgShp" presStyleIdx="4" presStyleCnt="5"/>
      <dgm:spPr/>
    </dgm:pt>
    <dgm:pt modelId="{B76A203B-AE4A-43CB-BADD-2F77A2CD2972}" type="pres">
      <dgm:prSet presAssocID="{CF3F8EAE-9A8C-44D2-917B-87D09C42C380}" presName="textNode" presStyleLbl="bgShp" presStyleIdx="4" presStyleCnt="5"/>
      <dgm:spPr/>
    </dgm:pt>
    <dgm:pt modelId="{5A0C4977-E79D-4E4C-B2B7-343225BE478A}" type="pres">
      <dgm:prSet presAssocID="{CF3F8EAE-9A8C-44D2-917B-87D09C42C380}" presName="compChildNode" presStyleCnt="0"/>
      <dgm:spPr/>
    </dgm:pt>
    <dgm:pt modelId="{22497B37-5DCD-43EF-80AA-AABFD0CF8BDF}" type="pres">
      <dgm:prSet presAssocID="{CF3F8EAE-9A8C-44D2-917B-87D09C42C380}" presName="theInnerList" presStyleCnt="0"/>
      <dgm:spPr/>
    </dgm:pt>
    <dgm:pt modelId="{80B5F99E-09C9-4EFB-A47D-FAA51A66FC24}" type="pres">
      <dgm:prSet presAssocID="{62D0388D-E5ED-4007-9BB7-BDB5111A5D33}" presName="childNode" presStyleLbl="node1" presStyleIdx="10" presStyleCnt="13">
        <dgm:presLayoutVars>
          <dgm:bulletEnabled val="1"/>
        </dgm:presLayoutVars>
      </dgm:prSet>
      <dgm:spPr/>
    </dgm:pt>
    <dgm:pt modelId="{9122A8F5-39CC-4862-8522-3BA745684AAC}" type="pres">
      <dgm:prSet presAssocID="{62D0388D-E5ED-4007-9BB7-BDB5111A5D33}" presName="aSpace2" presStyleCnt="0"/>
      <dgm:spPr/>
    </dgm:pt>
    <dgm:pt modelId="{33D718EE-78DA-4D2A-A9C3-395FA3133498}" type="pres">
      <dgm:prSet presAssocID="{F16416CD-7783-4339-9029-2BE62E7F1D07}" presName="childNode" presStyleLbl="node1" presStyleIdx="11" presStyleCnt="13">
        <dgm:presLayoutVars>
          <dgm:bulletEnabled val="1"/>
        </dgm:presLayoutVars>
      </dgm:prSet>
      <dgm:spPr/>
    </dgm:pt>
    <dgm:pt modelId="{C37E442D-8DD0-415D-BCF7-1CE9F8046931}" type="pres">
      <dgm:prSet presAssocID="{F16416CD-7783-4339-9029-2BE62E7F1D07}" presName="aSpace2" presStyleCnt="0"/>
      <dgm:spPr/>
    </dgm:pt>
    <dgm:pt modelId="{C73B30E4-1F1E-4FF1-A2A5-AAE375D6826F}" type="pres">
      <dgm:prSet presAssocID="{E2152E69-B742-4B99-B579-03ADD5968B94}" presName="childNode" presStyleLbl="node1" presStyleIdx="12" presStyleCnt="13">
        <dgm:presLayoutVars>
          <dgm:bulletEnabled val="1"/>
        </dgm:presLayoutVars>
      </dgm:prSet>
      <dgm:spPr/>
    </dgm:pt>
  </dgm:ptLst>
  <dgm:cxnLst>
    <dgm:cxn modelId="{5532EB06-E100-4EF0-9C84-A43B14377AF6}" type="presOf" srcId="{E40966F9-501A-4EAD-979B-116405B490F1}" destId="{A1D26F13-2907-4C85-BC0C-8DEAEC59AC45}" srcOrd="0" destOrd="0" presId="urn:microsoft.com/office/officeart/2005/8/layout/lProcess2"/>
    <dgm:cxn modelId="{522D290B-6573-4422-8E77-A87196AC7DF7}" type="presOf" srcId="{E2152E69-B742-4B99-B579-03ADD5968B94}" destId="{C73B30E4-1F1E-4FF1-A2A5-AAE375D6826F}" srcOrd="0" destOrd="0" presId="urn:microsoft.com/office/officeart/2005/8/layout/lProcess2"/>
    <dgm:cxn modelId="{07BC3D0C-EA0C-47B6-BBF8-69F5EA3CFF26}" srcId="{CF3F8EAE-9A8C-44D2-917B-87D09C42C380}" destId="{E2152E69-B742-4B99-B579-03ADD5968B94}" srcOrd="2" destOrd="0" parTransId="{FC19EFA7-52CD-433B-9AD4-E606BB2C8459}" sibTransId="{21B38F23-167C-433B-AAA7-0C44596BF03F}"/>
    <dgm:cxn modelId="{F3375214-7AC1-41CF-ADCE-21BD0F1BEF32}" type="presOf" srcId="{CF3F8EAE-9A8C-44D2-917B-87D09C42C380}" destId="{B76A203B-AE4A-43CB-BADD-2F77A2CD2972}" srcOrd="1" destOrd="0" presId="urn:microsoft.com/office/officeart/2005/8/layout/lProcess2"/>
    <dgm:cxn modelId="{77C77914-C127-4FA8-A811-540F8CE01FDA}" srcId="{48EBC831-0BA3-47B1-A6B8-C9EDCAA91F59}" destId="{E40966F9-501A-4EAD-979B-116405B490F1}" srcOrd="1" destOrd="0" parTransId="{86A54E17-EB7C-4EC8-9958-9D5906EAE5CC}" sibTransId="{3D952ACA-ABDF-4117-8572-95CCC1897F03}"/>
    <dgm:cxn modelId="{4DC39C29-92BE-48DA-B670-613F3670934E}" srcId="{1B1D63BD-B6AE-4387-8DD0-47E59F511630}" destId="{6158B957-30D9-4F0E-AF60-8727722CE6E9}" srcOrd="1" destOrd="0" parTransId="{8D0BC4BE-EDC5-423C-80DF-A67002676FCD}" sibTransId="{52E2C13C-D31B-4E83-8BB8-9AD6628F74F2}"/>
    <dgm:cxn modelId="{E6A13B31-AB02-48AC-912E-72972E25067F}" type="presOf" srcId="{A7AA267A-171C-463B-941C-36C1EB1189F0}" destId="{4CB96D6D-9B21-4D93-BF3A-1B8AFEEDD6D9}" srcOrd="1" destOrd="0" presId="urn:microsoft.com/office/officeart/2005/8/layout/lProcess2"/>
    <dgm:cxn modelId="{81F9485D-5E8F-4E08-BD24-692C54DE4385}" srcId="{B5AFEB01-C0B0-45DE-B610-DF3F07479B73}" destId="{CF3F8EAE-9A8C-44D2-917B-87D09C42C380}" srcOrd="4" destOrd="0" parTransId="{104A5C7D-F2A9-4F79-9533-871BE3FC2D45}" sibTransId="{D2AC5BF9-F27C-4D15-B784-B134F139D4FE}"/>
    <dgm:cxn modelId="{72FF1143-3AA2-47DC-96DA-65882F322A11}" type="presOf" srcId="{BC20EDC5-3C21-4D58-B0E5-EF5B66ED633C}" destId="{7BCB387B-949C-4BA2-AA27-0EE24230A212}" srcOrd="0" destOrd="0" presId="urn:microsoft.com/office/officeart/2005/8/layout/lProcess2"/>
    <dgm:cxn modelId="{03DECC65-6793-4BCB-B0AD-924820B5421B}" type="presOf" srcId="{7901EC91-2297-4AC6-8AE4-3A315DDCC7BD}" destId="{2EFFDD9F-72A4-40E1-AD69-B475A637A7D6}" srcOrd="0" destOrd="0" presId="urn:microsoft.com/office/officeart/2005/8/layout/lProcess2"/>
    <dgm:cxn modelId="{562E2873-08BF-43C4-9BC3-A1FBB7BE83FF}" srcId="{B5AFEB01-C0B0-45DE-B610-DF3F07479B73}" destId="{48EBC831-0BA3-47B1-A6B8-C9EDCAA91F59}" srcOrd="0" destOrd="0" parTransId="{1906F6D0-E753-4A18-A6A9-6A1CC55D7FF3}" sibTransId="{094CFFE0-E4F0-4D21-9BAD-452308BA7065}"/>
    <dgm:cxn modelId="{14A9AF78-E775-4907-8BD4-DCA61CB20819}" srcId="{1B1D63BD-B6AE-4387-8DD0-47E59F511630}" destId="{7901EC91-2297-4AC6-8AE4-3A315DDCC7BD}" srcOrd="2" destOrd="0" parTransId="{231BEC7C-83B0-4DA5-A976-A365D5CFA677}" sibTransId="{DAA6EA3B-DDB8-4455-B32D-93E0545F3D55}"/>
    <dgm:cxn modelId="{CC6A3E5A-5A2C-4A97-A4BA-7BEDDDA4C4B8}" type="presOf" srcId="{CF3F8EAE-9A8C-44D2-917B-87D09C42C380}" destId="{79452151-6677-4C92-8DB1-3E2FF368F1D0}" srcOrd="0" destOrd="0" presId="urn:microsoft.com/office/officeart/2005/8/layout/lProcess2"/>
    <dgm:cxn modelId="{1A853F7D-FEAD-412A-ABE9-4F5DC9AD6401}" type="presOf" srcId="{A7AA267A-171C-463B-941C-36C1EB1189F0}" destId="{65B45F2C-26B8-4F8C-9572-D5F4F9559B98}" srcOrd="0" destOrd="0" presId="urn:microsoft.com/office/officeart/2005/8/layout/lProcess2"/>
    <dgm:cxn modelId="{2D626681-0328-4FFF-9C41-18EDB16789C2}" srcId="{A7AA267A-171C-463B-941C-36C1EB1189F0}" destId="{679BD7C1-DB28-45EA-BDFB-D835BC1778C5}" srcOrd="1" destOrd="0" parTransId="{9CAA6126-8465-4EEC-A4B8-0CB1F3BCC75C}" sibTransId="{C4AFE53F-92C3-4EE9-98E3-1C6DB8392AD3}"/>
    <dgm:cxn modelId="{B875D682-F97F-437B-BACF-CF608F230AB5}" type="presOf" srcId="{425BE709-672A-4DCF-BF67-ED0DE61E229D}" destId="{46067FBB-2AA9-4335-9807-B59F9A5D7504}" srcOrd="0" destOrd="0" presId="urn:microsoft.com/office/officeart/2005/8/layout/lProcess2"/>
    <dgm:cxn modelId="{8C0B1E83-C317-4B0B-B61A-DDB744E5B6DC}" type="presOf" srcId="{6158B957-30D9-4F0E-AF60-8727722CE6E9}" destId="{331E720F-A4D9-409C-A2DC-F0C5C7666D5A}" srcOrd="0" destOrd="0" presId="urn:microsoft.com/office/officeart/2005/8/layout/lProcess2"/>
    <dgm:cxn modelId="{1A492697-3ADE-46D5-B6AE-C9D3B46B047C}" type="presOf" srcId="{A0974155-8BA8-4849-9A14-9C1F18BA4560}" destId="{3099DABD-C347-494E-A769-6E118A2D0C30}" srcOrd="0" destOrd="0" presId="urn:microsoft.com/office/officeart/2005/8/layout/lProcess2"/>
    <dgm:cxn modelId="{74FD8798-2D4B-4AA5-9F4D-CF4715DBAB10}" type="presOf" srcId="{48EBC831-0BA3-47B1-A6B8-C9EDCAA91F59}" destId="{912E5B4B-C321-453A-AEEC-3111EC67859D}" srcOrd="1" destOrd="0" presId="urn:microsoft.com/office/officeart/2005/8/layout/lProcess2"/>
    <dgm:cxn modelId="{5C176A9B-8096-4EE5-AAA1-5BD2F485B48D}" type="presOf" srcId="{55D93C20-C8B5-4D99-9A3B-27052E7925FA}" destId="{2BFED49D-8851-485C-937A-2661F05E18F0}" srcOrd="0" destOrd="0" presId="urn:microsoft.com/office/officeart/2005/8/layout/lProcess2"/>
    <dgm:cxn modelId="{978BAE9C-6F90-4AF0-83C5-7F8ECA76508C}" srcId="{48EBC831-0BA3-47B1-A6B8-C9EDCAA91F59}" destId="{BE4D077A-3E8B-4B29-83D1-5A6D656A24F6}" srcOrd="2" destOrd="0" parTransId="{382AD5F0-940E-4E7E-82FE-8F81D75011EE}" sibTransId="{AED1F94A-FCF1-41D8-A504-0330475C8DA8}"/>
    <dgm:cxn modelId="{032F69A6-3565-44B6-9BB7-BC020E75A46A}" type="presOf" srcId="{F16416CD-7783-4339-9029-2BE62E7F1D07}" destId="{33D718EE-78DA-4D2A-A9C3-395FA3133498}" srcOrd="0" destOrd="0" presId="urn:microsoft.com/office/officeart/2005/8/layout/lProcess2"/>
    <dgm:cxn modelId="{D69FA3A8-AD77-4C5E-BBDF-655A03A8435A}" type="presOf" srcId="{B5AFEB01-C0B0-45DE-B610-DF3F07479B73}" destId="{E2D172DA-557D-41E7-882B-C8B657DE5395}" srcOrd="0" destOrd="0" presId="urn:microsoft.com/office/officeart/2005/8/layout/lProcess2"/>
    <dgm:cxn modelId="{DEF6E1A8-8137-4F80-ADFD-1615B814E4F2}" srcId="{CF3F8EAE-9A8C-44D2-917B-87D09C42C380}" destId="{F16416CD-7783-4339-9029-2BE62E7F1D07}" srcOrd="1" destOrd="0" parTransId="{5B2F1A20-96EC-409D-B702-B9769B4BCF95}" sibTransId="{A01A1A35-8609-4CEF-82D0-DF47B18EA0C4}"/>
    <dgm:cxn modelId="{E524C3A9-64EC-4A83-A6B0-4F6FE29EDDB9}" srcId="{B5AFEB01-C0B0-45DE-B610-DF3F07479B73}" destId="{1B1D63BD-B6AE-4387-8DD0-47E59F511630}" srcOrd="3" destOrd="0" parTransId="{6CB25BC0-F168-4A88-8DDC-BE4A08B1FCCD}" sibTransId="{9578E99C-AE12-4C4E-8E2C-7C747BF84A2F}"/>
    <dgm:cxn modelId="{B2020EB6-75B8-4998-85B4-8E694A1AEFAA}" type="presOf" srcId="{BE4D077A-3E8B-4B29-83D1-5A6D656A24F6}" destId="{C87899E0-A11A-4AF3-AD0C-DEDFB1438AF5}" srcOrd="0" destOrd="0" presId="urn:microsoft.com/office/officeart/2005/8/layout/lProcess2"/>
    <dgm:cxn modelId="{85A2D5B7-E45F-48AC-AC4F-56D454E35C9C}" type="presOf" srcId="{07A16C4C-52F9-4318-BCD4-7211D6EF0A93}" destId="{92B6A440-C507-469E-A2BB-1B18EC79A06D}" srcOrd="0" destOrd="0" presId="urn:microsoft.com/office/officeart/2005/8/layout/lProcess2"/>
    <dgm:cxn modelId="{C49CF7B9-82C2-4B8D-B2F8-B4C27D5387DB}" srcId="{A7AA267A-171C-463B-941C-36C1EB1189F0}" destId="{55D93C20-C8B5-4D99-9A3B-27052E7925FA}" srcOrd="0" destOrd="0" parTransId="{DB957CA8-B95C-4887-9173-013E96F40DCE}" sibTransId="{C9C1CC25-C2F2-448D-87F2-45CA7A98131E}"/>
    <dgm:cxn modelId="{ED4FE0BD-0F55-4296-A657-8962E4D52EE2}" type="presOf" srcId="{62D0388D-E5ED-4007-9BB7-BDB5111A5D33}" destId="{80B5F99E-09C9-4EFB-A47D-FAA51A66FC24}" srcOrd="0" destOrd="0" presId="urn:microsoft.com/office/officeart/2005/8/layout/lProcess2"/>
    <dgm:cxn modelId="{5BFF1CC6-7C3F-436E-A6D7-95F13EBC58A0}" type="presOf" srcId="{1B1D63BD-B6AE-4387-8DD0-47E59F511630}" destId="{C0093F8A-54E1-402E-B179-BA5F6B7A10E9}" srcOrd="0" destOrd="0" presId="urn:microsoft.com/office/officeart/2005/8/layout/lProcess2"/>
    <dgm:cxn modelId="{5F15D4C6-0F1C-47D1-9773-1F58F56DF155}" srcId="{1B1D63BD-B6AE-4387-8DD0-47E59F511630}" destId="{52742483-51D6-468B-A791-3D7E05BB5C3F}" srcOrd="0" destOrd="0" parTransId="{E84EF6B4-B979-4051-831F-864FA9749D29}" sibTransId="{BBF7130E-8272-4E08-A4D0-92A8E432BC4B}"/>
    <dgm:cxn modelId="{B3B6E2C8-B3B5-44B8-A960-7CC9617E813B}" srcId="{425BE709-672A-4DCF-BF67-ED0DE61E229D}" destId="{BC20EDC5-3C21-4D58-B0E5-EF5B66ED633C}" srcOrd="0" destOrd="0" parTransId="{10A56323-ED28-40C5-B5C1-E31BC8C64A66}" sibTransId="{BF693DF5-2F16-46B8-A43C-5D1099A65BF1}"/>
    <dgm:cxn modelId="{03CE2BCC-5DEF-461B-99FD-D4D89A33D85F}" type="presOf" srcId="{48EBC831-0BA3-47B1-A6B8-C9EDCAA91F59}" destId="{07A6BEB2-A86F-4283-96ED-AED82600343D}" srcOrd="0" destOrd="0" presId="urn:microsoft.com/office/officeart/2005/8/layout/lProcess2"/>
    <dgm:cxn modelId="{BAEDD1CC-9BB3-45A7-9029-8D6DC1FA4B1D}" srcId="{CF3F8EAE-9A8C-44D2-917B-87D09C42C380}" destId="{62D0388D-E5ED-4007-9BB7-BDB5111A5D33}" srcOrd="0" destOrd="0" parTransId="{A4BEF4E5-4260-4AF4-8996-9F9492799F6B}" sibTransId="{635C29BE-DBE4-4D08-8623-FAC84BD9AA14}"/>
    <dgm:cxn modelId="{E7562DCD-7165-4D55-9AFA-BB4D2996D412}" srcId="{48EBC831-0BA3-47B1-A6B8-C9EDCAA91F59}" destId="{A0974155-8BA8-4849-9A14-9C1F18BA4560}" srcOrd="3" destOrd="0" parTransId="{4A4BB474-08AB-4A3A-B4E8-3F4776C297FF}" sibTransId="{14D11416-9A6D-4AF9-86FD-1D1D05BCD88D}"/>
    <dgm:cxn modelId="{163943DB-5AD9-4A88-A893-F2097F6D7752}" type="presOf" srcId="{679BD7C1-DB28-45EA-BDFB-D835BC1778C5}" destId="{23A93BEE-DCEE-45FD-A078-F2B9E7E2A444}" srcOrd="0" destOrd="0" presId="urn:microsoft.com/office/officeart/2005/8/layout/lProcess2"/>
    <dgm:cxn modelId="{2C0604DE-9C4E-490E-9A3F-2B5C3EC3D247}" srcId="{B5AFEB01-C0B0-45DE-B610-DF3F07479B73}" destId="{425BE709-672A-4DCF-BF67-ED0DE61E229D}" srcOrd="2" destOrd="0" parTransId="{E28DBA1B-C2D0-4C29-84D1-622284251D8F}" sibTransId="{B960F3A7-69D6-4BC8-868E-EA4B5C53867C}"/>
    <dgm:cxn modelId="{F4DBF1E4-760F-437F-A52D-38733B1365C5}" type="presOf" srcId="{1B1D63BD-B6AE-4387-8DD0-47E59F511630}" destId="{F965D993-BFC5-4B34-B5C2-11F53129F8D3}" srcOrd="1" destOrd="0" presId="urn:microsoft.com/office/officeart/2005/8/layout/lProcess2"/>
    <dgm:cxn modelId="{87B83EE8-C387-493D-8EA8-571E027240AD}" srcId="{B5AFEB01-C0B0-45DE-B610-DF3F07479B73}" destId="{A7AA267A-171C-463B-941C-36C1EB1189F0}" srcOrd="1" destOrd="0" parTransId="{0BA9DEED-8BD1-436A-B64F-24A4DE66DB3F}" sibTransId="{AFAD731D-ACD4-4428-B3F9-6165CA08CB89}"/>
    <dgm:cxn modelId="{0670E4EF-FACD-4FB3-94BE-2FA120F48E3F}" srcId="{48EBC831-0BA3-47B1-A6B8-C9EDCAA91F59}" destId="{07A16C4C-52F9-4318-BCD4-7211D6EF0A93}" srcOrd="0" destOrd="0" parTransId="{E35DEBFF-35FC-4AD8-845D-05C08F10C606}" sibTransId="{F5C836D1-0C31-425B-A191-36C615951454}"/>
    <dgm:cxn modelId="{7BC60FF8-9876-4A5E-A3A0-08E5ABBE33CA}" type="presOf" srcId="{52742483-51D6-468B-A791-3D7E05BB5C3F}" destId="{81162987-58D1-44A2-85D5-EF5F0FC5C9AB}" srcOrd="0" destOrd="0" presId="urn:microsoft.com/office/officeart/2005/8/layout/lProcess2"/>
    <dgm:cxn modelId="{144A90FD-0245-4125-938A-72994753BC42}" type="presOf" srcId="{425BE709-672A-4DCF-BF67-ED0DE61E229D}" destId="{4FF233E0-4012-4779-9C44-7BC85C1D1A8C}" srcOrd="1" destOrd="0" presId="urn:microsoft.com/office/officeart/2005/8/layout/lProcess2"/>
    <dgm:cxn modelId="{EF96B6E0-5ED6-415F-9997-3B793B079121}" type="presParOf" srcId="{E2D172DA-557D-41E7-882B-C8B657DE5395}" destId="{A49AD063-FD37-4560-BDB0-052F4B7C8B78}" srcOrd="0" destOrd="0" presId="urn:microsoft.com/office/officeart/2005/8/layout/lProcess2"/>
    <dgm:cxn modelId="{D1ABECD6-372F-4889-8592-65B7DDC382A6}" type="presParOf" srcId="{A49AD063-FD37-4560-BDB0-052F4B7C8B78}" destId="{07A6BEB2-A86F-4283-96ED-AED82600343D}" srcOrd="0" destOrd="0" presId="urn:microsoft.com/office/officeart/2005/8/layout/lProcess2"/>
    <dgm:cxn modelId="{2888A460-B90A-48E0-91A8-3FE0F48D76E3}" type="presParOf" srcId="{A49AD063-FD37-4560-BDB0-052F4B7C8B78}" destId="{912E5B4B-C321-453A-AEEC-3111EC67859D}" srcOrd="1" destOrd="0" presId="urn:microsoft.com/office/officeart/2005/8/layout/lProcess2"/>
    <dgm:cxn modelId="{E294F784-FF81-470A-A17B-23F2578098BA}" type="presParOf" srcId="{A49AD063-FD37-4560-BDB0-052F4B7C8B78}" destId="{5B451CD7-6ABF-4D12-9E87-53B8DD863DD3}" srcOrd="2" destOrd="0" presId="urn:microsoft.com/office/officeart/2005/8/layout/lProcess2"/>
    <dgm:cxn modelId="{3ADA0A89-93CB-4BA6-93DF-FF233F58A23D}" type="presParOf" srcId="{5B451CD7-6ABF-4D12-9E87-53B8DD863DD3}" destId="{26300D63-FE36-475E-BE83-585AF8B09E0B}" srcOrd="0" destOrd="0" presId="urn:microsoft.com/office/officeart/2005/8/layout/lProcess2"/>
    <dgm:cxn modelId="{EEB65050-B851-41E1-8B24-5C645DCA21F3}" type="presParOf" srcId="{26300D63-FE36-475E-BE83-585AF8B09E0B}" destId="{92B6A440-C507-469E-A2BB-1B18EC79A06D}" srcOrd="0" destOrd="0" presId="urn:microsoft.com/office/officeart/2005/8/layout/lProcess2"/>
    <dgm:cxn modelId="{B42B147B-F2DF-45CD-96FB-0EE4BE85F373}" type="presParOf" srcId="{26300D63-FE36-475E-BE83-585AF8B09E0B}" destId="{0A4FEAF3-833E-4A95-ABE2-A1652D59997D}" srcOrd="1" destOrd="0" presId="urn:microsoft.com/office/officeart/2005/8/layout/lProcess2"/>
    <dgm:cxn modelId="{172DF7C4-7334-45C5-BC31-D0E104E55198}" type="presParOf" srcId="{26300D63-FE36-475E-BE83-585AF8B09E0B}" destId="{A1D26F13-2907-4C85-BC0C-8DEAEC59AC45}" srcOrd="2" destOrd="0" presId="urn:microsoft.com/office/officeart/2005/8/layout/lProcess2"/>
    <dgm:cxn modelId="{7C4FC822-499F-4F70-AB58-A149E367D76B}" type="presParOf" srcId="{26300D63-FE36-475E-BE83-585AF8B09E0B}" destId="{717667DC-2B9A-468D-A9EC-DA5B595B530F}" srcOrd="3" destOrd="0" presId="urn:microsoft.com/office/officeart/2005/8/layout/lProcess2"/>
    <dgm:cxn modelId="{61E9B3D3-1365-4E86-9184-7D6041F9A0A3}" type="presParOf" srcId="{26300D63-FE36-475E-BE83-585AF8B09E0B}" destId="{C87899E0-A11A-4AF3-AD0C-DEDFB1438AF5}" srcOrd="4" destOrd="0" presId="urn:microsoft.com/office/officeart/2005/8/layout/lProcess2"/>
    <dgm:cxn modelId="{CBE2FC71-82E9-4927-A935-0A2E62569BB1}" type="presParOf" srcId="{26300D63-FE36-475E-BE83-585AF8B09E0B}" destId="{4DA2F6B3-5EC0-4869-A365-8E9E7202A767}" srcOrd="5" destOrd="0" presId="urn:microsoft.com/office/officeart/2005/8/layout/lProcess2"/>
    <dgm:cxn modelId="{C46E1083-FD3E-4FEE-997A-10E1B1341635}" type="presParOf" srcId="{26300D63-FE36-475E-BE83-585AF8B09E0B}" destId="{3099DABD-C347-494E-A769-6E118A2D0C30}" srcOrd="6" destOrd="0" presId="urn:microsoft.com/office/officeart/2005/8/layout/lProcess2"/>
    <dgm:cxn modelId="{1901CBC3-1D91-489D-962B-EA1577272641}" type="presParOf" srcId="{E2D172DA-557D-41E7-882B-C8B657DE5395}" destId="{DC8263C3-AEB1-444B-A5C8-0A2F99DE7619}" srcOrd="1" destOrd="0" presId="urn:microsoft.com/office/officeart/2005/8/layout/lProcess2"/>
    <dgm:cxn modelId="{244F7062-E8D9-4BC4-92A9-737E7D16F2CC}" type="presParOf" srcId="{E2D172DA-557D-41E7-882B-C8B657DE5395}" destId="{E145AC97-862E-4DAC-B663-AA54CADDB533}" srcOrd="2" destOrd="0" presId="urn:microsoft.com/office/officeart/2005/8/layout/lProcess2"/>
    <dgm:cxn modelId="{A8D6EAFE-A410-495B-949A-8DD8D5EAE885}" type="presParOf" srcId="{E145AC97-862E-4DAC-B663-AA54CADDB533}" destId="{65B45F2C-26B8-4F8C-9572-D5F4F9559B98}" srcOrd="0" destOrd="0" presId="urn:microsoft.com/office/officeart/2005/8/layout/lProcess2"/>
    <dgm:cxn modelId="{E8D07045-137C-4AAD-9866-6293B7EDB305}" type="presParOf" srcId="{E145AC97-862E-4DAC-B663-AA54CADDB533}" destId="{4CB96D6D-9B21-4D93-BF3A-1B8AFEEDD6D9}" srcOrd="1" destOrd="0" presId="urn:microsoft.com/office/officeart/2005/8/layout/lProcess2"/>
    <dgm:cxn modelId="{C8EAE4E3-9AC5-48A7-8C7B-CD55F3ADFC18}" type="presParOf" srcId="{E145AC97-862E-4DAC-B663-AA54CADDB533}" destId="{39A078D3-76FC-436D-98C6-31D3119FB5CB}" srcOrd="2" destOrd="0" presId="urn:microsoft.com/office/officeart/2005/8/layout/lProcess2"/>
    <dgm:cxn modelId="{F58700CF-006F-4D17-9440-77981A897C5A}" type="presParOf" srcId="{39A078D3-76FC-436D-98C6-31D3119FB5CB}" destId="{D1DE5695-3F30-4CD0-AF39-EEDF020B0581}" srcOrd="0" destOrd="0" presId="urn:microsoft.com/office/officeart/2005/8/layout/lProcess2"/>
    <dgm:cxn modelId="{776ECEAF-458B-40BB-A747-67753826CAD8}" type="presParOf" srcId="{D1DE5695-3F30-4CD0-AF39-EEDF020B0581}" destId="{2BFED49D-8851-485C-937A-2661F05E18F0}" srcOrd="0" destOrd="0" presId="urn:microsoft.com/office/officeart/2005/8/layout/lProcess2"/>
    <dgm:cxn modelId="{7E5C7D60-FA4F-4849-8CDF-95CA07F1BD60}" type="presParOf" srcId="{D1DE5695-3F30-4CD0-AF39-EEDF020B0581}" destId="{C0988C54-5678-435E-A992-11AF02734D54}" srcOrd="1" destOrd="0" presId="urn:microsoft.com/office/officeart/2005/8/layout/lProcess2"/>
    <dgm:cxn modelId="{7A668099-14F2-4AB6-8447-C4F2D35F5940}" type="presParOf" srcId="{D1DE5695-3F30-4CD0-AF39-EEDF020B0581}" destId="{23A93BEE-DCEE-45FD-A078-F2B9E7E2A444}" srcOrd="2" destOrd="0" presId="urn:microsoft.com/office/officeart/2005/8/layout/lProcess2"/>
    <dgm:cxn modelId="{E81CC98F-9054-4843-A3EB-272114F296A1}" type="presParOf" srcId="{E2D172DA-557D-41E7-882B-C8B657DE5395}" destId="{79667D55-B7A1-46A3-9702-EB4B6971EB52}" srcOrd="3" destOrd="0" presId="urn:microsoft.com/office/officeart/2005/8/layout/lProcess2"/>
    <dgm:cxn modelId="{A0DF8280-3A0B-48B7-89A5-2E5F8CCB0379}" type="presParOf" srcId="{E2D172DA-557D-41E7-882B-C8B657DE5395}" destId="{262BB889-0E79-4585-84EB-C3846BC23232}" srcOrd="4" destOrd="0" presId="urn:microsoft.com/office/officeart/2005/8/layout/lProcess2"/>
    <dgm:cxn modelId="{2028B5AC-8A52-4D00-874D-55F4CFD90A93}" type="presParOf" srcId="{262BB889-0E79-4585-84EB-C3846BC23232}" destId="{46067FBB-2AA9-4335-9807-B59F9A5D7504}" srcOrd="0" destOrd="0" presId="urn:microsoft.com/office/officeart/2005/8/layout/lProcess2"/>
    <dgm:cxn modelId="{1FF2683B-140B-44E8-9C38-2A1B77126A07}" type="presParOf" srcId="{262BB889-0E79-4585-84EB-C3846BC23232}" destId="{4FF233E0-4012-4779-9C44-7BC85C1D1A8C}" srcOrd="1" destOrd="0" presId="urn:microsoft.com/office/officeart/2005/8/layout/lProcess2"/>
    <dgm:cxn modelId="{C7E3611E-DB87-4B16-B158-359D4685A819}" type="presParOf" srcId="{262BB889-0E79-4585-84EB-C3846BC23232}" destId="{85DD490E-3AEE-4340-A856-E033CEBC01E8}" srcOrd="2" destOrd="0" presId="urn:microsoft.com/office/officeart/2005/8/layout/lProcess2"/>
    <dgm:cxn modelId="{A9C2E279-BC22-46C2-8EE1-CBDF6F910157}" type="presParOf" srcId="{85DD490E-3AEE-4340-A856-E033CEBC01E8}" destId="{3E32F22E-33A3-42AB-A751-5EE1AB4C00E1}" srcOrd="0" destOrd="0" presId="urn:microsoft.com/office/officeart/2005/8/layout/lProcess2"/>
    <dgm:cxn modelId="{E1DAB428-9A23-444D-B680-7D783627E00B}" type="presParOf" srcId="{3E32F22E-33A3-42AB-A751-5EE1AB4C00E1}" destId="{7BCB387B-949C-4BA2-AA27-0EE24230A212}" srcOrd="0" destOrd="0" presId="urn:microsoft.com/office/officeart/2005/8/layout/lProcess2"/>
    <dgm:cxn modelId="{DAF08EDD-CDC4-43D8-A75A-DDA4CA5D2B93}" type="presParOf" srcId="{E2D172DA-557D-41E7-882B-C8B657DE5395}" destId="{B0114C83-E306-444E-9433-49E88BD79C17}" srcOrd="5" destOrd="0" presId="urn:microsoft.com/office/officeart/2005/8/layout/lProcess2"/>
    <dgm:cxn modelId="{E8E96CBE-9998-4C1C-9545-B55F0B1A0724}" type="presParOf" srcId="{E2D172DA-557D-41E7-882B-C8B657DE5395}" destId="{A396E654-1786-43DB-A419-E9974BE8D16C}" srcOrd="6" destOrd="0" presId="urn:microsoft.com/office/officeart/2005/8/layout/lProcess2"/>
    <dgm:cxn modelId="{90B77219-61A0-4B30-8EF5-14578CE8025C}" type="presParOf" srcId="{A396E654-1786-43DB-A419-E9974BE8D16C}" destId="{C0093F8A-54E1-402E-B179-BA5F6B7A10E9}" srcOrd="0" destOrd="0" presId="urn:microsoft.com/office/officeart/2005/8/layout/lProcess2"/>
    <dgm:cxn modelId="{B740E483-6C06-4534-AC6A-233D9B198A48}" type="presParOf" srcId="{A396E654-1786-43DB-A419-E9974BE8D16C}" destId="{F965D993-BFC5-4B34-B5C2-11F53129F8D3}" srcOrd="1" destOrd="0" presId="urn:microsoft.com/office/officeart/2005/8/layout/lProcess2"/>
    <dgm:cxn modelId="{F6768C69-A6AC-46BB-8621-9DC1EEE552A7}" type="presParOf" srcId="{A396E654-1786-43DB-A419-E9974BE8D16C}" destId="{64E570F5-0788-4B7D-8F9D-7FA23234BF06}" srcOrd="2" destOrd="0" presId="urn:microsoft.com/office/officeart/2005/8/layout/lProcess2"/>
    <dgm:cxn modelId="{418C8689-BD6A-4689-9B10-E2B238390C88}" type="presParOf" srcId="{64E570F5-0788-4B7D-8F9D-7FA23234BF06}" destId="{80AB2097-57C1-450F-AE01-482CBF3B3FC6}" srcOrd="0" destOrd="0" presId="urn:microsoft.com/office/officeart/2005/8/layout/lProcess2"/>
    <dgm:cxn modelId="{1CF662D4-0C4B-488F-B922-8A12AAABD0AB}" type="presParOf" srcId="{80AB2097-57C1-450F-AE01-482CBF3B3FC6}" destId="{81162987-58D1-44A2-85D5-EF5F0FC5C9AB}" srcOrd="0" destOrd="0" presId="urn:microsoft.com/office/officeart/2005/8/layout/lProcess2"/>
    <dgm:cxn modelId="{86E6A85B-CCEB-4978-83F3-73B6FF4F94EE}" type="presParOf" srcId="{80AB2097-57C1-450F-AE01-482CBF3B3FC6}" destId="{3A114162-9F74-4523-9EDF-CE289C324F72}" srcOrd="1" destOrd="0" presId="urn:microsoft.com/office/officeart/2005/8/layout/lProcess2"/>
    <dgm:cxn modelId="{05FB83BD-4610-42DD-A04E-BFAC2D5EBE5E}" type="presParOf" srcId="{80AB2097-57C1-450F-AE01-482CBF3B3FC6}" destId="{331E720F-A4D9-409C-A2DC-F0C5C7666D5A}" srcOrd="2" destOrd="0" presId="urn:microsoft.com/office/officeart/2005/8/layout/lProcess2"/>
    <dgm:cxn modelId="{FC763A61-517C-40BE-AF81-CDDDF6DD7D43}" type="presParOf" srcId="{80AB2097-57C1-450F-AE01-482CBF3B3FC6}" destId="{7339B100-BB6C-42CE-9887-309A8396E18D}" srcOrd="3" destOrd="0" presId="urn:microsoft.com/office/officeart/2005/8/layout/lProcess2"/>
    <dgm:cxn modelId="{B3159B2D-7C89-4580-9F4F-ADD2459F06AD}" type="presParOf" srcId="{80AB2097-57C1-450F-AE01-482CBF3B3FC6}" destId="{2EFFDD9F-72A4-40E1-AD69-B475A637A7D6}" srcOrd="4" destOrd="0" presId="urn:microsoft.com/office/officeart/2005/8/layout/lProcess2"/>
    <dgm:cxn modelId="{AAE0EAE9-EDCB-4E7E-95B4-A1CE07B08647}" type="presParOf" srcId="{E2D172DA-557D-41E7-882B-C8B657DE5395}" destId="{529417B6-5475-48B3-835F-9CFD4F155CE1}" srcOrd="7" destOrd="0" presId="urn:microsoft.com/office/officeart/2005/8/layout/lProcess2"/>
    <dgm:cxn modelId="{D7DBD34A-6607-4B75-8BA8-7C8A0C0DA0FA}" type="presParOf" srcId="{E2D172DA-557D-41E7-882B-C8B657DE5395}" destId="{E125C0E4-A86E-40AE-BC71-3B3B51656AD7}" srcOrd="8" destOrd="0" presId="urn:microsoft.com/office/officeart/2005/8/layout/lProcess2"/>
    <dgm:cxn modelId="{BB8C7AD9-CB0F-42D2-8DBD-02D5165E9764}" type="presParOf" srcId="{E125C0E4-A86E-40AE-BC71-3B3B51656AD7}" destId="{79452151-6677-4C92-8DB1-3E2FF368F1D0}" srcOrd="0" destOrd="0" presId="urn:microsoft.com/office/officeart/2005/8/layout/lProcess2"/>
    <dgm:cxn modelId="{CDB2EA9B-C83E-4CAF-A6AF-AEB78538CCCD}" type="presParOf" srcId="{E125C0E4-A86E-40AE-BC71-3B3B51656AD7}" destId="{B76A203B-AE4A-43CB-BADD-2F77A2CD2972}" srcOrd="1" destOrd="0" presId="urn:microsoft.com/office/officeart/2005/8/layout/lProcess2"/>
    <dgm:cxn modelId="{586C3586-2FEF-4178-8ED8-36ED7301E0B0}" type="presParOf" srcId="{E125C0E4-A86E-40AE-BC71-3B3B51656AD7}" destId="{5A0C4977-E79D-4E4C-B2B7-343225BE478A}" srcOrd="2" destOrd="0" presId="urn:microsoft.com/office/officeart/2005/8/layout/lProcess2"/>
    <dgm:cxn modelId="{EF3D417C-6C17-4716-9C67-83433D873578}" type="presParOf" srcId="{5A0C4977-E79D-4E4C-B2B7-343225BE478A}" destId="{22497B37-5DCD-43EF-80AA-AABFD0CF8BDF}" srcOrd="0" destOrd="0" presId="urn:microsoft.com/office/officeart/2005/8/layout/lProcess2"/>
    <dgm:cxn modelId="{7AC9650D-AD1E-49D1-A6A3-4F4BACE59133}" type="presParOf" srcId="{22497B37-5DCD-43EF-80AA-AABFD0CF8BDF}" destId="{80B5F99E-09C9-4EFB-A47D-FAA51A66FC24}" srcOrd="0" destOrd="0" presId="urn:microsoft.com/office/officeart/2005/8/layout/lProcess2"/>
    <dgm:cxn modelId="{604C2F16-A62C-43CB-850E-2F2886542B59}" type="presParOf" srcId="{22497B37-5DCD-43EF-80AA-AABFD0CF8BDF}" destId="{9122A8F5-39CC-4862-8522-3BA745684AAC}" srcOrd="1" destOrd="0" presId="urn:microsoft.com/office/officeart/2005/8/layout/lProcess2"/>
    <dgm:cxn modelId="{A6CDC811-704F-4AB1-875E-86B225C74D3D}" type="presParOf" srcId="{22497B37-5DCD-43EF-80AA-AABFD0CF8BDF}" destId="{33D718EE-78DA-4D2A-A9C3-395FA3133498}" srcOrd="2" destOrd="0" presId="urn:microsoft.com/office/officeart/2005/8/layout/lProcess2"/>
    <dgm:cxn modelId="{5E095B31-58CC-4CF9-A674-E8E7B98DB6B8}" type="presParOf" srcId="{22497B37-5DCD-43EF-80AA-AABFD0CF8BDF}" destId="{C37E442D-8DD0-415D-BCF7-1CE9F8046931}" srcOrd="3" destOrd="0" presId="urn:microsoft.com/office/officeart/2005/8/layout/lProcess2"/>
    <dgm:cxn modelId="{89D99B63-F91E-4797-B4A7-23FCD1A20C19}" type="presParOf" srcId="{22497B37-5DCD-43EF-80AA-AABFD0CF8BDF}" destId="{C73B30E4-1F1E-4FF1-A2A5-AAE375D6826F}"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54D44A7-6DA7-4C67-923B-D1CBAE71C81C}"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AC5BB6D0-B426-48AE-88CC-6649C167C0B8}">
      <dgm:prSet phldrT="[Texto]" custT="1"/>
      <dgm:spPr/>
      <dgm:t>
        <a:bodyPr/>
        <a:lstStyle/>
        <a:p>
          <a:r>
            <a:rPr lang="es-CL" sz="1400" dirty="0"/>
            <a:t>Identificación del problema</a:t>
          </a:r>
        </a:p>
      </dgm:t>
    </dgm:pt>
    <dgm:pt modelId="{CAD05FB0-D381-42D0-AE1A-FC6C83E5479B}" type="parTrans" cxnId="{E5281374-88C5-42C7-871B-E0584B2F4596}">
      <dgm:prSet/>
      <dgm:spPr/>
      <dgm:t>
        <a:bodyPr/>
        <a:lstStyle/>
        <a:p>
          <a:endParaRPr lang="es-CL" sz="1400"/>
        </a:p>
      </dgm:t>
    </dgm:pt>
    <dgm:pt modelId="{BA6667D1-E187-4182-955F-CD030F23A77D}" type="sibTrans" cxnId="{E5281374-88C5-42C7-871B-E0584B2F4596}">
      <dgm:prSet/>
      <dgm:spPr/>
      <dgm:t>
        <a:bodyPr/>
        <a:lstStyle/>
        <a:p>
          <a:endParaRPr lang="es-CL" sz="1400"/>
        </a:p>
      </dgm:t>
    </dgm:pt>
    <dgm:pt modelId="{D4D2B71E-D743-4FB2-90AE-BBDAF91DA715}">
      <dgm:prSet phldrT="[Texto]" custT="1"/>
      <dgm:spPr/>
      <dgm:t>
        <a:bodyPr/>
        <a:lstStyle/>
        <a:p>
          <a:r>
            <a:rPr lang="es-CL" sz="1400" dirty="0"/>
            <a:t>Requerimientos energéticos de la población</a:t>
          </a:r>
        </a:p>
      </dgm:t>
    </dgm:pt>
    <dgm:pt modelId="{3E88765B-0C19-480C-A418-DCAB49BDAF29}" type="parTrans" cxnId="{72E2AF38-A791-41B3-AB04-998A54FF9A17}">
      <dgm:prSet/>
      <dgm:spPr/>
      <dgm:t>
        <a:bodyPr/>
        <a:lstStyle/>
        <a:p>
          <a:endParaRPr lang="es-CL" sz="1400"/>
        </a:p>
      </dgm:t>
    </dgm:pt>
    <dgm:pt modelId="{D8CED42C-6D43-46D2-B404-0C3ACFD9AE41}" type="sibTrans" cxnId="{72E2AF38-A791-41B3-AB04-998A54FF9A17}">
      <dgm:prSet/>
      <dgm:spPr/>
      <dgm:t>
        <a:bodyPr/>
        <a:lstStyle/>
        <a:p>
          <a:endParaRPr lang="es-CL" sz="1400"/>
        </a:p>
      </dgm:t>
    </dgm:pt>
    <dgm:pt modelId="{4AF8AC3A-87F4-4924-9C4B-2459E693D466}">
      <dgm:prSet phldrT="[Texto]" custT="1"/>
      <dgm:spPr/>
      <dgm:t>
        <a:bodyPr/>
        <a:lstStyle/>
        <a:p>
          <a:r>
            <a:rPr lang="es-CL" sz="1400" dirty="0"/>
            <a:t>Descripción del área de influencia y población</a:t>
          </a:r>
        </a:p>
      </dgm:t>
    </dgm:pt>
    <dgm:pt modelId="{48404EDE-C54E-4FA3-8965-6EF63E5E8F0E}" type="parTrans" cxnId="{85C512F8-53AC-4444-8A99-0E4C87091767}">
      <dgm:prSet/>
      <dgm:spPr/>
      <dgm:t>
        <a:bodyPr/>
        <a:lstStyle/>
        <a:p>
          <a:endParaRPr lang="es-CL" sz="1400"/>
        </a:p>
      </dgm:t>
    </dgm:pt>
    <dgm:pt modelId="{9AFEA5BC-BDA7-457B-9FEE-0167623F7E3E}" type="sibTrans" cxnId="{85C512F8-53AC-4444-8A99-0E4C87091767}">
      <dgm:prSet/>
      <dgm:spPr/>
      <dgm:t>
        <a:bodyPr/>
        <a:lstStyle/>
        <a:p>
          <a:endParaRPr lang="es-CL" sz="1400"/>
        </a:p>
      </dgm:t>
    </dgm:pt>
    <dgm:pt modelId="{DD864A5D-EB0C-4B0F-A199-BD3D0305A127}">
      <dgm:prSet phldrT="[Texto]" custT="1"/>
      <dgm:spPr/>
      <dgm:t>
        <a:bodyPr/>
        <a:lstStyle/>
        <a:p>
          <a:r>
            <a:rPr lang="es-CL" sz="1400" dirty="0"/>
            <a:t>Se caracteriza ubicación, condiciones climáticas, demográficas, entre otras</a:t>
          </a:r>
        </a:p>
      </dgm:t>
    </dgm:pt>
    <dgm:pt modelId="{E9D2EED7-9DBC-414F-AB26-194E79A10475}" type="parTrans" cxnId="{AA9FF0B0-A0B8-4C8E-8B0A-57A87E3DE8F6}">
      <dgm:prSet/>
      <dgm:spPr/>
      <dgm:t>
        <a:bodyPr/>
        <a:lstStyle/>
        <a:p>
          <a:endParaRPr lang="es-CL" sz="1400"/>
        </a:p>
      </dgm:t>
    </dgm:pt>
    <dgm:pt modelId="{AED9F635-328B-4899-A5A6-A71451535A0C}" type="sibTrans" cxnId="{AA9FF0B0-A0B8-4C8E-8B0A-57A87E3DE8F6}">
      <dgm:prSet/>
      <dgm:spPr/>
      <dgm:t>
        <a:bodyPr/>
        <a:lstStyle/>
        <a:p>
          <a:endParaRPr lang="es-CL" sz="1400"/>
        </a:p>
      </dgm:t>
    </dgm:pt>
    <dgm:pt modelId="{191D6963-A5DA-4E48-B8EC-C057AFFA4B9F}">
      <dgm:prSet phldrT="[Texto]" custT="1"/>
      <dgm:spPr/>
      <dgm:t>
        <a:bodyPr/>
        <a:lstStyle/>
        <a:p>
          <a:r>
            <a:rPr lang="es-CL" sz="1400" dirty="0"/>
            <a:t>Antecedentes legales y reglamentarios</a:t>
          </a:r>
        </a:p>
      </dgm:t>
    </dgm:pt>
    <dgm:pt modelId="{202B3227-5AA3-4669-A1C2-40EAEEAB7F5F}" type="parTrans" cxnId="{EB659504-B9A1-488D-B6E2-6C611C17EF3D}">
      <dgm:prSet/>
      <dgm:spPr/>
      <dgm:t>
        <a:bodyPr/>
        <a:lstStyle/>
        <a:p>
          <a:endParaRPr lang="es-CL" sz="1400"/>
        </a:p>
      </dgm:t>
    </dgm:pt>
    <dgm:pt modelId="{7E775A98-A3ED-4ABD-98C4-27A1D0686554}" type="sibTrans" cxnId="{EB659504-B9A1-488D-B6E2-6C611C17EF3D}">
      <dgm:prSet/>
      <dgm:spPr/>
      <dgm:t>
        <a:bodyPr/>
        <a:lstStyle/>
        <a:p>
          <a:endParaRPr lang="es-CL" sz="1400"/>
        </a:p>
      </dgm:t>
    </dgm:pt>
    <dgm:pt modelId="{056F23F1-2DD3-4F02-8B87-B67364722415}">
      <dgm:prSet phldrT="[Texto]" custT="1"/>
      <dgm:spPr/>
      <dgm:t>
        <a:bodyPr/>
        <a:lstStyle/>
        <a:p>
          <a:r>
            <a:rPr lang="es-CL" sz="1400" dirty="0"/>
            <a:t>Incluir evaluaciones de permiso o impacto adicionales</a:t>
          </a:r>
        </a:p>
      </dgm:t>
    </dgm:pt>
    <dgm:pt modelId="{C2409610-DECF-4D4A-BB9B-92EEC4740BC7}" type="parTrans" cxnId="{827B8C4F-1F31-47BF-A3C6-84B4A25DBFA6}">
      <dgm:prSet/>
      <dgm:spPr/>
      <dgm:t>
        <a:bodyPr/>
        <a:lstStyle/>
        <a:p>
          <a:endParaRPr lang="es-CL" sz="1400"/>
        </a:p>
      </dgm:t>
    </dgm:pt>
    <dgm:pt modelId="{5EF1112A-6863-41BA-8A97-354677DA1BE5}" type="sibTrans" cxnId="{827B8C4F-1F31-47BF-A3C6-84B4A25DBFA6}">
      <dgm:prSet/>
      <dgm:spPr/>
      <dgm:t>
        <a:bodyPr/>
        <a:lstStyle/>
        <a:p>
          <a:endParaRPr lang="es-CL" sz="1400"/>
        </a:p>
      </dgm:t>
    </dgm:pt>
    <dgm:pt modelId="{84BF517C-BB77-4816-B95D-67588D6DABD6}">
      <dgm:prSet phldrT="[Texto]" custT="1"/>
      <dgm:spPr/>
      <dgm:t>
        <a:bodyPr/>
        <a:lstStyle/>
        <a:p>
          <a:r>
            <a:rPr lang="es-CL" sz="1400" dirty="0"/>
            <a:t>Disponibilidad de recursos energéticos</a:t>
          </a:r>
        </a:p>
      </dgm:t>
    </dgm:pt>
    <dgm:pt modelId="{EACA8D60-6C7D-4702-B2A5-C8D349BB5046}" type="parTrans" cxnId="{C5C3B5D7-571D-41B5-B072-D9A27C31384E}">
      <dgm:prSet/>
      <dgm:spPr/>
      <dgm:t>
        <a:bodyPr/>
        <a:lstStyle/>
        <a:p>
          <a:endParaRPr lang="es-CL" sz="1400"/>
        </a:p>
      </dgm:t>
    </dgm:pt>
    <dgm:pt modelId="{1E8A2D27-DBE8-4B76-BB86-E23BB0B98241}" type="sibTrans" cxnId="{C5C3B5D7-571D-41B5-B072-D9A27C31384E}">
      <dgm:prSet/>
      <dgm:spPr/>
      <dgm:t>
        <a:bodyPr/>
        <a:lstStyle/>
        <a:p>
          <a:endParaRPr lang="es-CL" sz="1400"/>
        </a:p>
      </dgm:t>
    </dgm:pt>
    <dgm:pt modelId="{61746002-579F-46C8-8137-EAC0BB9BCFA6}">
      <dgm:prSet phldrT="[Texto]" custT="1"/>
      <dgm:spPr/>
      <dgm:t>
        <a:bodyPr/>
        <a:lstStyle/>
        <a:p>
          <a:r>
            <a:rPr lang="es-CL" sz="1400" dirty="0"/>
            <a:t>Permite seleccionar y evaluar distintas tecnologías de generación</a:t>
          </a:r>
        </a:p>
      </dgm:t>
    </dgm:pt>
    <dgm:pt modelId="{7AC6FD16-F8D0-4E07-818A-200DA3037899}" type="parTrans" cxnId="{784FC904-CC6B-4455-906C-FB4BDDB2FFFC}">
      <dgm:prSet/>
      <dgm:spPr/>
      <dgm:t>
        <a:bodyPr/>
        <a:lstStyle/>
        <a:p>
          <a:endParaRPr lang="es-CL" sz="1400"/>
        </a:p>
      </dgm:t>
    </dgm:pt>
    <dgm:pt modelId="{30A39DDC-034E-434A-A347-CB7C4B79352F}" type="sibTrans" cxnId="{784FC904-CC6B-4455-906C-FB4BDDB2FFFC}">
      <dgm:prSet/>
      <dgm:spPr/>
      <dgm:t>
        <a:bodyPr/>
        <a:lstStyle/>
        <a:p>
          <a:endParaRPr lang="es-CL" sz="1400"/>
        </a:p>
      </dgm:t>
    </dgm:pt>
    <dgm:pt modelId="{DDC4E1B3-AC73-432F-AC31-34E79A43FA92}">
      <dgm:prSet phldrT="[Texto]" custT="1"/>
      <dgm:spPr/>
      <dgm:t>
        <a:bodyPr/>
        <a:lstStyle/>
        <a:p>
          <a:r>
            <a:rPr lang="es-CL" sz="1400" dirty="0"/>
            <a:t>Descripción de la población beneficiaria</a:t>
          </a:r>
        </a:p>
      </dgm:t>
    </dgm:pt>
    <dgm:pt modelId="{3BA0E143-3886-4B02-BB59-E8F0808DC2F9}" type="parTrans" cxnId="{85ACF10F-B9D0-4267-BCAA-96C4FD5C4535}">
      <dgm:prSet/>
      <dgm:spPr/>
      <dgm:t>
        <a:bodyPr/>
        <a:lstStyle/>
        <a:p>
          <a:endParaRPr lang="es-CL" sz="1400"/>
        </a:p>
      </dgm:t>
    </dgm:pt>
    <dgm:pt modelId="{C71F6F47-01CB-47A5-B7AD-2D68F055E1C7}" type="sibTrans" cxnId="{85ACF10F-B9D0-4267-BCAA-96C4FD5C4535}">
      <dgm:prSet/>
      <dgm:spPr/>
      <dgm:t>
        <a:bodyPr/>
        <a:lstStyle/>
        <a:p>
          <a:endParaRPr lang="es-CL" sz="1400"/>
        </a:p>
      </dgm:t>
    </dgm:pt>
    <dgm:pt modelId="{E84794D8-1D2F-49CD-A66E-EE2AF6315218}">
      <dgm:prSet phldrT="[Texto]" custT="1"/>
      <dgm:spPr/>
      <dgm:t>
        <a:bodyPr/>
        <a:lstStyle/>
        <a:p>
          <a:r>
            <a:rPr lang="es-CL" sz="1400" dirty="0"/>
            <a:t>Descripción de cantidad, tipos de residencia y emplazamiento</a:t>
          </a:r>
        </a:p>
      </dgm:t>
    </dgm:pt>
    <dgm:pt modelId="{2CAFD246-F830-42D6-B998-146EDFDF663E}" type="parTrans" cxnId="{80A88AC2-64ED-4187-AD0A-9677C32FA749}">
      <dgm:prSet/>
      <dgm:spPr/>
      <dgm:t>
        <a:bodyPr/>
        <a:lstStyle/>
        <a:p>
          <a:endParaRPr lang="es-CL" sz="1400"/>
        </a:p>
      </dgm:t>
    </dgm:pt>
    <dgm:pt modelId="{5816F65E-C132-4157-A8D0-32E801458EB7}" type="sibTrans" cxnId="{80A88AC2-64ED-4187-AD0A-9677C32FA749}">
      <dgm:prSet/>
      <dgm:spPr/>
      <dgm:t>
        <a:bodyPr/>
        <a:lstStyle/>
        <a:p>
          <a:endParaRPr lang="es-CL" sz="1400"/>
        </a:p>
      </dgm:t>
    </dgm:pt>
    <dgm:pt modelId="{E7EDC19B-B89A-4948-ABF5-24649CF7D227}" type="pres">
      <dgm:prSet presAssocID="{054D44A7-6DA7-4C67-923B-D1CBAE71C81C}" presName="linear" presStyleCnt="0">
        <dgm:presLayoutVars>
          <dgm:dir/>
          <dgm:resizeHandles val="exact"/>
        </dgm:presLayoutVars>
      </dgm:prSet>
      <dgm:spPr/>
    </dgm:pt>
    <dgm:pt modelId="{EC1E8102-0CF6-4C09-9479-BAC38EFF460B}" type="pres">
      <dgm:prSet presAssocID="{AC5BB6D0-B426-48AE-88CC-6649C167C0B8}" presName="comp" presStyleCnt="0"/>
      <dgm:spPr/>
    </dgm:pt>
    <dgm:pt modelId="{AA7CC5CF-FB27-457E-8013-8B844B5F7BBB}" type="pres">
      <dgm:prSet presAssocID="{AC5BB6D0-B426-48AE-88CC-6649C167C0B8}" presName="box" presStyleLbl="node1" presStyleIdx="0" presStyleCnt="5"/>
      <dgm:spPr/>
    </dgm:pt>
    <dgm:pt modelId="{C9087C40-C45A-43AF-97DC-F64B019ED773}" type="pres">
      <dgm:prSet presAssocID="{AC5BB6D0-B426-48AE-88CC-6649C167C0B8}" presName="img" presStyleLbl="fgImgPlace1" presStyleIdx="0" presStyleCnt="5" custScaleX="479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dgm:spPr>
      <dgm:extLst>
        <a:ext uri="{E40237B7-FDA0-4F09-8148-C483321AD2D9}">
          <dgm14:cNvPr xmlns:dgm14="http://schemas.microsoft.com/office/drawing/2010/diagram" id="0" name="" descr="Lupa con relleno sólido"/>
        </a:ext>
      </dgm:extLst>
    </dgm:pt>
    <dgm:pt modelId="{D7EC9EDD-6772-43E0-B898-45796170120D}" type="pres">
      <dgm:prSet presAssocID="{AC5BB6D0-B426-48AE-88CC-6649C167C0B8}" presName="text" presStyleLbl="node1" presStyleIdx="0" presStyleCnt="5">
        <dgm:presLayoutVars>
          <dgm:bulletEnabled val="1"/>
        </dgm:presLayoutVars>
      </dgm:prSet>
      <dgm:spPr/>
    </dgm:pt>
    <dgm:pt modelId="{889013F9-FE06-48DF-96CA-067364A235F4}" type="pres">
      <dgm:prSet presAssocID="{BA6667D1-E187-4182-955F-CD030F23A77D}" presName="spacer" presStyleCnt="0"/>
      <dgm:spPr/>
    </dgm:pt>
    <dgm:pt modelId="{F5A88EBE-EF3F-4633-B617-34B29DBCDCE2}" type="pres">
      <dgm:prSet presAssocID="{4AF8AC3A-87F4-4924-9C4B-2459E693D466}" presName="comp" presStyleCnt="0"/>
      <dgm:spPr/>
    </dgm:pt>
    <dgm:pt modelId="{89840F0C-FB1D-47CB-8C8F-7E0709841FF4}" type="pres">
      <dgm:prSet presAssocID="{4AF8AC3A-87F4-4924-9C4B-2459E693D466}" presName="box" presStyleLbl="node1" presStyleIdx="1" presStyleCnt="5"/>
      <dgm:spPr/>
    </dgm:pt>
    <dgm:pt modelId="{02D13B10-69ED-470A-8E4B-B212DD56B606}" type="pres">
      <dgm:prSet presAssocID="{4AF8AC3A-87F4-4924-9C4B-2459E693D466}" presName="img" presStyleLbl="fgImgPlace1" presStyleIdx="1" presStyleCnt="5" custScaleX="468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2000" b="-12000"/>
          </a:stretch>
        </a:blipFill>
      </dgm:spPr>
      <dgm:extLst>
        <a:ext uri="{E40237B7-FDA0-4F09-8148-C483321AD2D9}">
          <dgm14:cNvPr xmlns:dgm14="http://schemas.microsoft.com/office/drawing/2010/diagram" id="0" name="" descr="Grupo de hombres con relleno sólido"/>
        </a:ext>
      </dgm:extLst>
    </dgm:pt>
    <dgm:pt modelId="{BE0BEA8E-5A8B-4D38-B968-BED89EFFDA99}" type="pres">
      <dgm:prSet presAssocID="{4AF8AC3A-87F4-4924-9C4B-2459E693D466}" presName="text" presStyleLbl="node1" presStyleIdx="1" presStyleCnt="5">
        <dgm:presLayoutVars>
          <dgm:bulletEnabled val="1"/>
        </dgm:presLayoutVars>
      </dgm:prSet>
      <dgm:spPr/>
    </dgm:pt>
    <dgm:pt modelId="{2B6D4E45-5108-4E18-AB39-8BD25FFF79BA}" type="pres">
      <dgm:prSet presAssocID="{9AFEA5BC-BDA7-457B-9FEE-0167623F7E3E}" presName="spacer" presStyleCnt="0"/>
      <dgm:spPr/>
    </dgm:pt>
    <dgm:pt modelId="{0DC2CA0B-2EB0-4CD1-AEE7-E67FFED2A170}" type="pres">
      <dgm:prSet presAssocID="{191D6963-A5DA-4E48-B8EC-C057AFFA4B9F}" presName="comp" presStyleCnt="0"/>
      <dgm:spPr/>
    </dgm:pt>
    <dgm:pt modelId="{A898D77F-1F61-44B9-AD81-E2B7924F265C}" type="pres">
      <dgm:prSet presAssocID="{191D6963-A5DA-4E48-B8EC-C057AFFA4B9F}" presName="box" presStyleLbl="node1" presStyleIdx="2" presStyleCnt="5"/>
      <dgm:spPr/>
    </dgm:pt>
    <dgm:pt modelId="{5BF2422B-2474-473E-B985-5FD317FC6B34}" type="pres">
      <dgm:prSet presAssocID="{191D6963-A5DA-4E48-B8EC-C057AFFA4B9F}" presName="img" presStyleLbl="fgImgPlace1" presStyleIdx="2" presStyleCnt="5" custScaleX="468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000" b="-12000"/>
          </a:stretch>
        </a:blipFill>
      </dgm:spPr>
      <dgm:extLst>
        <a:ext uri="{E40237B7-FDA0-4F09-8148-C483321AD2D9}">
          <dgm14:cNvPr xmlns:dgm14="http://schemas.microsoft.com/office/drawing/2010/diagram" id="0" name="" descr="Martillo de juez con relleno sólido"/>
        </a:ext>
      </dgm:extLst>
    </dgm:pt>
    <dgm:pt modelId="{3AFCB9E3-6A7C-4263-91EF-91D9A359567F}" type="pres">
      <dgm:prSet presAssocID="{191D6963-A5DA-4E48-B8EC-C057AFFA4B9F}" presName="text" presStyleLbl="node1" presStyleIdx="2" presStyleCnt="5">
        <dgm:presLayoutVars>
          <dgm:bulletEnabled val="1"/>
        </dgm:presLayoutVars>
      </dgm:prSet>
      <dgm:spPr/>
    </dgm:pt>
    <dgm:pt modelId="{385F2A6F-E64C-4BA0-A566-B44E4B2F849B}" type="pres">
      <dgm:prSet presAssocID="{7E775A98-A3ED-4ABD-98C4-27A1D0686554}" presName="spacer" presStyleCnt="0"/>
      <dgm:spPr/>
    </dgm:pt>
    <dgm:pt modelId="{2160E7A1-FC78-4119-9580-AA9537E347FA}" type="pres">
      <dgm:prSet presAssocID="{84BF517C-BB77-4816-B95D-67588D6DABD6}" presName="comp" presStyleCnt="0"/>
      <dgm:spPr/>
    </dgm:pt>
    <dgm:pt modelId="{A8AC7083-0DDD-470D-B141-C14A8C704A3D}" type="pres">
      <dgm:prSet presAssocID="{84BF517C-BB77-4816-B95D-67588D6DABD6}" presName="box" presStyleLbl="node1" presStyleIdx="3" presStyleCnt="5"/>
      <dgm:spPr/>
    </dgm:pt>
    <dgm:pt modelId="{AA421756-7CA0-4FDB-AED1-9F2E9F7BF33A}" type="pres">
      <dgm:prSet presAssocID="{84BF517C-BB77-4816-B95D-67588D6DABD6}" presName="img" presStyleLbl="fgImgPlace1" presStyleIdx="3" presStyleCnt="5" custScaleX="4682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2000" b="-12000"/>
          </a:stretch>
        </a:blipFill>
      </dgm:spPr>
      <dgm:extLst>
        <a:ext uri="{E40237B7-FDA0-4F09-8148-C483321AD2D9}">
          <dgm14:cNvPr xmlns:dgm14="http://schemas.microsoft.com/office/drawing/2010/diagram" id="0" name="" descr="Batería con relleno sólido"/>
        </a:ext>
      </dgm:extLst>
    </dgm:pt>
    <dgm:pt modelId="{EECC127E-35C0-4BB5-9ADF-AFAB31AFF524}" type="pres">
      <dgm:prSet presAssocID="{84BF517C-BB77-4816-B95D-67588D6DABD6}" presName="text" presStyleLbl="node1" presStyleIdx="3" presStyleCnt="5">
        <dgm:presLayoutVars>
          <dgm:bulletEnabled val="1"/>
        </dgm:presLayoutVars>
      </dgm:prSet>
      <dgm:spPr/>
    </dgm:pt>
    <dgm:pt modelId="{89F75D9C-6907-41B8-9C46-5681446C6A83}" type="pres">
      <dgm:prSet presAssocID="{1E8A2D27-DBE8-4B76-BB86-E23BB0B98241}" presName="spacer" presStyleCnt="0"/>
      <dgm:spPr/>
    </dgm:pt>
    <dgm:pt modelId="{947B646B-3EB9-40E2-A30D-1A40FB3D3265}" type="pres">
      <dgm:prSet presAssocID="{DDC4E1B3-AC73-432F-AC31-34E79A43FA92}" presName="comp" presStyleCnt="0"/>
      <dgm:spPr/>
    </dgm:pt>
    <dgm:pt modelId="{8FAFB394-F7AB-4769-869E-7BABC7695C45}" type="pres">
      <dgm:prSet presAssocID="{DDC4E1B3-AC73-432F-AC31-34E79A43FA92}" presName="box" presStyleLbl="node1" presStyleIdx="4" presStyleCnt="5"/>
      <dgm:spPr/>
    </dgm:pt>
    <dgm:pt modelId="{11A1B9B1-B9D3-4AB2-88A3-696FD1F7F143}" type="pres">
      <dgm:prSet presAssocID="{DDC4E1B3-AC73-432F-AC31-34E79A43FA92}" presName="img" presStyleLbl="fgImgPlace1" presStyleIdx="4" presStyleCnt="5" custScaleX="4463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dgm:spPr>
      <dgm:extLst>
        <a:ext uri="{E40237B7-FDA0-4F09-8148-C483321AD2D9}">
          <dgm14:cNvPr xmlns:dgm14="http://schemas.microsoft.com/office/drawing/2010/diagram" id="0" name="" descr="Escena suburbana con relleno sólido"/>
        </a:ext>
      </dgm:extLst>
    </dgm:pt>
    <dgm:pt modelId="{238C4148-CC51-4761-9320-19746A45A13D}" type="pres">
      <dgm:prSet presAssocID="{DDC4E1B3-AC73-432F-AC31-34E79A43FA92}" presName="text" presStyleLbl="node1" presStyleIdx="4" presStyleCnt="5">
        <dgm:presLayoutVars>
          <dgm:bulletEnabled val="1"/>
        </dgm:presLayoutVars>
      </dgm:prSet>
      <dgm:spPr/>
    </dgm:pt>
  </dgm:ptLst>
  <dgm:cxnLst>
    <dgm:cxn modelId="{3B292E02-2623-435C-B0EA-A893702E6585}" type="presOf" srcId="{DD864A5D-EB0C-4B0F-A199-BD3D0305A127}" destId="{89840F0C-FB1D-47CB-8C8F-7E0709841FF4}" srcOrd="0" destOrd="1" presId="urn:microsoft.com/office/officeart/2005/8/layout/vList4"/>
    <dgm:cxn modelId="{D637D703-1411-4F41-A0FD-6A7243315DB1}" type="presOf" srcId="{191D6963-A5DA-4E48-B8EC-C057AFFA4B9F}" destId="{3AFCB9E3-6A7C-4263-91EF-91D9A359567F}" srcOrd="1" destOrd="0" presId="urn:microsoft.com/office/officeart/2005/8/layout/vList4"/>
    <dgm:cxn modelId="{EB659504-B9A1-488D-B6E2-6C611C17EF3D}" srcId="{054D44A7-6DA7-4C67-923B-D1CBAE71C81C}" destId="{191D6963-A5DA-4E48-B8EC-C057AFFA4B9F}" srcOrd="2" destOrd="0" parTransId="{202B3227-5AA3-4669-A1C2-40EAEEAB7F5F}" sibTransId="{7E775A98-A3ED-4ABD-98C4-27A1D0686554}"/>
    <dgm:cxn modelId="{784FC904-CC6B-4455-906C-FB4BDDB2FFFC}" srcId="{84BF517C-BB77-4816-B95D-67588D6DABD6}" destId="{61746002-579F-46C8-8137-EAC0BB9BCFA6}" srcOrd="0" destOrd="0" parTransId="{7AC6FD16-F8D0-4E07-818A-200DA3037899}" sibTransId="{30A39DDC-034E-434A-A347-CB7C4B79352F}"/>
    <dgm:cxn modelId="{9A17290D-65FE-430D-AD51-D0FACD965499}" type="presOf" srcId="{AC5BB6D0-B426-48AE-88CC-6649C167C0B8}" destId="{AA7CC5CF-FB27-457E-8013-8B844B5F7BBB}" srcOrd="0" destOrd="0" presId="urn:microsoft.com/office/officeart/2005/8/layout/vList4"/>
    <dgm:cxn modelId="{E9D9810E-E902-4724-9E44-189A8BA91154}" type="presOf" srcId="{DD864A5D-EB0C-4B0F-A199-BD3D0305A127}" destId="{BE0BEA8E-5A8B-4D38-B968-BED89EFFDA99}" srcOrd="1" destOrd="1" presId="urn:microsoft.com/office/officeart/2005/8/layout/vList4"/>
    <dgm:cxn modelId="{85ACF10F-B9D0-4267-BCAA-96C4FD5C4535}" srcId="{054D44A7-6DA7-4C67-923B-D1CBAE71C81C}" destId="{DDC4E1B3-AC73-432F-AC31-34E79A43FA92}" srcOrd="4" destOrd="0" parTransId="{3BA0E143-3886-4B02-BB59-E8F0808DC2F9}" sibTransId="{C71F6F47-01CB-47A5-B7AD-2D68F055E1C7}"/>
    <dgm:cxn modelId="{5DC09D2A-F083-4DC9-A49E-0CA42BEF0242}" type="presOf" srcId="{191D6963-A5DA-4E48-B8EC-C057AFFA4B9F}" destId="{A898D77F-1F61-44B9-AD81-E2B7924F265C}" srcOrd="0" destOrd="0" presId="urn:microsoft.com/office/officeart/2005/8/layout/vList4"/>
    <dgm:cxn modelId="{72E2AF38-A791-41B3-AB04-998A54FF9A17}" srcId="{AC5BB6D0-B426-48AE-88CC-6649C167C0B8}" destId="{D4D2B71E-D743-4FB2-90AE-BBDAF91DA715}" srcOrd="0" destOrd="0" parTransId="{3E88765B-0C19-480C-A418-DCAB49BDAF29}" sibTransId="{D8CED42C-6D43-46D2-B404-0C3ACFD9AE41}"/>
    <dgm:cxn modelId="{DF358A41-9810-4C8F-821B-FA1F4412F942}" type="presOf" srcId="{84BF517C-BB77-4816-B95D-67588D6DABD6}" destId="{A8AC7083-0DDD-470D-B141-C14A8C704A3D}" srcOrd="0" destOrd="0" presId="urn:microsoft.com/office/officeart/2005/8/layout/vList4"/>
    <dgm:cxn modelId="{D8627C62-884F-425D-AB97-398FE0F2664A}" type="presOf" srcId="{D4D2B71E-D743-4FB2-90AE-BBDAF91DA715}" destId="{AA7CC5CF-FB27-457E-8013-8B844B5F7BBB}" srcOrd="0" destOrd="1" presId="urn:microsoft.com/office/officeart/2005/8/layout/vList4"/>
    <dgm:cxn modelId="{9CF5D449-6F37-46D9-A39F-9714E7EA4919}" type="presOf" srcId="{056F23F1-2DD3-4F02-8B87-B67364722415}" destId="{A898D77F-1F61-44B9-AD81-E2B7924F265C}" srcOrd="0" destOrd="1" presId="urn:microsoft.com/office/officeart/2005/8/layout/vList4"/>
    <dgm:cxn modelId="{827B8C4F-1F31-47BF-A3C6-84B4A25DBFA6}" srcId="{191D6963-A5DA-4E48-B8EC-C057AFFA4B9F}" destId="{056F23F1-2DD3-4F02-8B87-B67364722415}" srcOrd="0" destOrd="0" parTransId="{C2409610-DECF-4D4A-BB9B-92EEC4740BC7}" sibTransId="{5EF1112A-6863-41BA-8A97-354677DA1BE5}"/>
    <dgm:cxn modelId="{E5281374-88C5-42C7-871B-E0584B2F4596}" srcId="{054D44A7-6DA7-4C67-923B-D1CBAE71C81C}" destId="{AC5BB6D0-B426-48AE-88CC-6649C167C0B8}" srcOrd="0" destOrd="0" parTransId="{CAD05FB0-D381-42D0-AE1A-FC6C83E5479B}" sibTransId="{BA6667D1-E187-4182-955F-CD030F23A77D}"/>
    <dgm:cxn modelId="{94272874-8150-4772-9ED4-3FCE92C70B5B}" type="presOf" srcId="{D4D2B71E-D743-4FB2-90AE-BBDAF91DA715}" destId="{D7EC9EDD-6772-43E0-B898-45796170120D}" srcOrd="1" destOrd="1" presId="urn:microsoft.com/office/officeart/2005/8/layout/vList4"/>
    <dgm:cxn modelId="{96B02478-C600-4AFA-B71F-940954D3341F}" type="presOf" srcId="{4AF8AC3A-87F4-4924-9C4B-2459E693D466}" destId="{BE0BEA8E-5A8B-4D38-B968-BED89EFFDA99}" srcOrd="1" destOrd="0" presId="urn:microsoft.com/office/officeart/2005/8/layout/vList4"/>
    <dgm:cxn modelId="{F3EA9A8E-0D4F-4903-8173-31DA7B5A0342}" type="presOf" srcId="{E84794D8-1D2F-49CD-A66E-EE2AF6315218}" destId="{238C4148-CC51-4761-9320-19746A45A13D}" srcOrd="1" destOrd="1" presId="urn:microsoft.com/office/officeart/2005/8/layout/vList4"/>
    <dgm:cxn modelId="{5141888F-FE1E-4142-BB4E-443F51E9E691}" type="presOf" srcId="{AC5BB6D0-B426-48AE-88CC-6649C167C0B8}" destId="{D7EC9EDD-6772-43E0-B898-45796170120D}" srcOrd="1" destOrd="0" presId="urn:microsoft.com/office/officeart/2005/8/layout/vList4"/>
    <dgm:cxn modelId="{04081497-325D-4429-8054-2B8FF0E82477}" type="presOf" srcId="{4AF8AC3A-87F4-4924-9C4B-2459E693D466}" destId="{89840F0C-FB1D-47CB-8C8F-7E0709841FF4}" srcOrd="0" destOrd="0" presId="urn:microsoft.com/office/officeart/2005/8/layout/vList4"/>
    <dgm:cxn modelId="{2709D89B-D700-456E-9F67-63AE9A5A5149}" type="presOf" srcId="{056F23F1-2DD3-4F02-8B87-B67364722415}" destId="{3AFCB9E3-6A7C-4263-91EF-91D9A359567F}" srcOrd="1" destOrd="1" presId="urn:microsoft.com/office/officeart/2005/8/layout/vList4"/>
    <dgm:cxn modelId="{A1C523A7-08A6-4AC0-B72A-4FDB0EB59830}" type="presOf" srcId="{61746002-579F-46C8-8137-EAC0BB9BCFA6}" destId="{A8AC7083-0DDD-470D-B141-C14A8C704A3D}" srcOrd="0" destOrd="1" presId="urn:microsoft.com/office/officeart/2005/8/layout/vList4"/>
    <dgm:cxn modelId="{AA9FF0B0-A0B8-4C8E-8B0A-57A87E3DE8F6}" srcId="{4AF8AC3A-87F4-4924-9C4B-2459E693D466}" destId="{DD864A5D-EB0C-4B0F-A199-BD3D0305A127}" srcOrd="0" destOrd="0" parTransId="{E9D2EED7-9DBC-414F-AB26-194E79A10475}" sibTransId="{AED9F635-328B-4899-A5A6-A71451535A0C}"/>
    <dgm:cxn modelId="{EE545CC0-9C1C-4289-B23A-1BCDD40D7FE0}" type="presOf" srcId="{84BF517C-BB77-4816-B95D-67588D6DABD6}" destId="{EECC127E-35C0-4BB5-9ADF-AFAB31AFF524}" srcOrd="1" destOrd="0" presId="urn:microsoft.com/office/officeart/2005/8/layout/vList4"/>
    <dgm:cxn modelId="{80A88AC2-64ED-4187-AD0A-9677C32FA749}" srcId="{DDC4E1B3-AC73-432F-AC31-34E79A43FA92}" destId="{E84794D8-1D2F-49CD-A66E-EE2AF6315218}" srcOrd="0" destOrd="0" parTransId="{2CAFD246-F830-42D6-B998-146EDFDF663E}" sibTransId="{5816F65E-C132-4157-A8D0-32E801458EB7}"/>
    <dgm:cxn modelId="{173A3DC6-4380-4E9D-8B95-18B0F04A5DA2}" type="presOf" srcId="{61746002-579F-46C8-8137-EAC0BB9BCFA6}" destId="{EECC127E-35C0-4BB5-9ADF-AFAB31AFF524}" srcOrd="1" destOrd="1" presId="urn:microsoft.com/office/officeart/2005/8/layout/vList4"/>
    <dgm:cxn modelId="{69FC6EC8-287E-4137-9D83-26D71DA67796}" type="presOf" srcId="{DDC4E1B3-AC73-432F-AC31-34E79A43FA92}" destId="{238C4148-CC51-4761-9320-19746A45A13D}" srcOrd="1" destOrd="0" presId="urn:microsoft.com/office/officeart/2005/8/layout/vList4"/>
    <dgm:cxn modelId="{091387CB-7BB5-4A51-AC02-44EB6CC712FD}" type="presOf" srcId="{DDC4E1B3-AC73-432F-AC31-34E79A43FA92}" destId="{8FAFB394-F7AB-4769-869E-7BABC7695C45}" srcOrd="0" destOrd="0" presId="urn:microsoft.com/office/officeart/2005/8/layout/vList4"/>
    <dgm:cxn modelId="{C5C3B5D7-571D-41B5-B072-D9A27C31384E}" srcId="{054D44A7-6DA7-4C67-923B-D1CBAE71C81C}" destId="{84BF517C-BB77-4816-B95D-67588D6DABD6}" srcOrd="3" destOrd="0" parTransId="{EACA8D60-6C7D-4702-B2A5-C8D349BB5046}" sibTransId="{1E8A2D27-DBE8-4B76-BB86-E23BB0B98241}"/>
    <dgm:cxn modelId="{48B5F8F1-CE58-478D-B519-9E3AAC686E04}" type="presOf" srcId="{E84794D8-1D2F-49CD-A66E-EE2AF6315218}" destId="{8FAFB394-F7AB-4769-869E-7BABC7695C45}" srcOrd="0" destOrd="1" presId="urn:microsoft.com/office/officeart/2005/8/layout/vList4"/>
    <dgm:cxn modelId="{85C512F8-53AC-4444-8A99-0E4C87091767}" srcId="{054D44A7-6DA7-4C67-923B-D1CBAE71C81C}" destId="{4AF8AC3A-87F4-4924-9C4B-2459E693D466}" srcOrd="1" destOrd="0" parTransId="{48404EDE-C54E-4FA3-8965-6EF63E5E8F0E}" sibTransId="{9AFEA5BC-BDA7-457B-9FEE-0167623F7E3E}"/>
    <dgm:cxn modelId="{FBF6BCFF-770A-40FE-AF61-495D6B002DB2}" type="presOf" srcId="{054D44A7-6DA7-4C67-923B-D1CBAE71C81C}" destId="{E7EDC19B-B89A-4948-ABF5-24649CF7D227}" srcOrd="0" destOrd="0" presId="urn:microsoft.com/office/officeart/2005/8/layout/vList4"/>
    <dgm:cxn modelId="{AB441528-025B-4A7F-BFED-D59056C6029A}" type="presParOf" srcId="{E7EDC19B-B89A-4948-ABF5-24649CF7D227}" destId="{EC1E8102-0CF6-4C09-9479-BAC38EFF460B}" srcOrd="0" destOrd="0" presId="urn:microsoft.com/office/officeart/2005/8/layout/vList4"/>
    <dgm:cxn modelId="{B4046E5F-B62D-4BA2-B207-179F1E370D0F}" type="presParOf" srcId="{EC1E8102-0CF6-4C09-9479-BAC38EFF460B}" destId="{AA7CC5CF-FB27-457E-8013-8B844B5F7BBB}" srcOrd="0" destOrd="0" presId="urn:microsoft.com/office/officeart/2005/8/layout/vList4"/>
    <dgm:cxn modelId="{CFD8B82E-ED88-43A9-9224-7261711FC06A}" type="presParOf" srcId="{EC1E8102-0CF6-4C09-9479-BAC38EFF460B}" destId="{C9087C40-C45A-43AF-97DC-F64B019ED773}" srcOrd="1" destOrd="0" presId="urn:microsoft.com/office/officeart/2005/8/layout/vList4"/>
    <dgm:cxn modelId="{8F5B5815-BB51-4531-971E-A5424F217424}" type="presParOf" srcId="{EC1E8102-0CF6-4C09-9479-BAC38EFF460B}" destId="{D7EC9EDD-6772-43E0-B898-45796170120D}" srcOrd="2" destOrd="0" presId="urn:microsoft.com/office/officeart/2005/8/layout/vList4"/>
    <dgm:cxn modelId="{9E4535DE-6EBA-47C1-A33B-3E9E2B7B7E22}" type="presParOf" srcId="{E7EDC19B-B89A-4948-ABF5-24649CF7D227}" destId="{889013F9-FE06-48DF-96CA-067364A235F4}" srcOrd="1" destOrd="0" presId="urn:microsoft.com/office/officeart/2005/8/layout/vList4"/>
    <dgm:cxn modelId="{19AF7D75-74AA-48D8-A73A-21E547AE7AC9}" type="presParOf" srcId="{E7EDC19B-B89A-4948-ABF5-24649CF7D227}" destId="{F5A88EBE-EF3F-4633-B617-34B29DBCDCE2}" srcOrd="2" destOrd="0" presId="urn:microsoft.com/office/officeart/2005/8/layout/vList4"/>
    <dgm:cxn modelId="{C7E0E840-6553-4496-9035-DBA12B496AC1}" type="presParOf" srcId="{F5A88EBE-EF3F-4633-B617-34B29DBCDCE2}" destId="{89840F0C-FB1D-47CB-8C8F-7E0709841FF4}" srcOrd="0" destOrd="0" presId="urn:microsoft.com/office/officeart/2005/8/layout/vList4"/>
    <dgm:cxn modelId="{89920FD8-13F9-40E2-98A9-BC9469BA503D}" type="presParOf" srcId="{F5A88EBE-EF3F-4633-B617-34B29DBCDCE2}" destId="{02D13B10-69ED-470A-8E4B-B212DD56B606}" srcOrd="1" destOrd="0" presId="urn:microsoft.com/office/officeart/2005/8/layout/vList4"/>
    <dgm:cxn modelId="{D6AFAF7F-E089-4319-847E-83B3A72353A3}" type="presParOf" srcId="{F5A88EBE-EF3F-4633-B617-34B29DBCDCE2}" destId="{BE0BEA8E-5A8B-4D38-B968-BED89EFFDA99}" srcOrd="2" destOrd="0" presId="urn:microsoft.com/office/officeart/2005/8/layout/vList4"/>
    <dgm:cxn modelId="{69197160-2988-45A5-9C18-B0C1C6574185}" type="presParOf" srcId="{E7EDC19B-B89A-4948-ABF5-24649CF7D227}" destId="{2B6D4E45-5108-4E18-AB39-8BD25FFF79BA}" srcOrd="3" destOrd="0" presId="urn:microsoft.com/office/officeart/2005/8/layout/vList4"/>
    <dgm:cxn modelId="{78263E96-DC67-4BA6-8270-9551712495B5}" type="presParOf" srcId="{E7EDC19B-B89A-4948-ABF5-24649CF7D227}" destId="{0DC2CA0B-2EB0-4CD1-AEE7-E67FFED2A170}" srcOrd="4" destOrd="0" presId="urn:microsoft.com/office/officeart/2005/8/layout/vList4"/>
    <dgm:cxn modelId="{A123518A-CD7F-49DA-AEF3-576459AAF522}" type="presParOf" srcId="{0DC2CA0B-2EB0-4CD1-AEE7-E67FFED2A170}" destId="{A898D77F-1F61-44B9-AD81-E2B7924F265C}" srcOrd="0" destOrd="0" presId="urn:microsoft.com/office/officeart/2005/8/layout/vList4"/>
    <dgm:cxn modelId="{E6BF7545-832A-4657-AC6B-10871CD98C97}" type="presParOf" srcId="{0DC2CA0B-2EB0-4CD1-AEE7-E67FFED2A170}" destId="{5BF2422B-2474-473E-B985-5FD317FC6B34}" srcOrd="1" destOrd="0" presId="urn:microsoft.com/office/officeart/2005/8/layout/vList4"/>
    <dgm:cxn modelId="{59A3BE92-F50A-4EC1-B250-ED116D5D9A22}" type="presParOf" srcId="{0DC2CA0B-2EB0-4CD1-AEE7-E67FFED2A170}" destId="{3AFCB9E3-6A7C-4263-91EF-91D9A359567F}" srcOrd="2" destOrd="0" presId="urn:microsoft.com/office/officeart/2005/8/layout/vList4"/>
    <dgm:cxn modelId="{C17DD13D-853E-49F3-AEEB-4832898346F5}" type="presParOf" srcId="{E7EDC19B-B89A-4948-ABF5-24649CF7D227}" destId="{385F2A6F-E64C-4BA0-A566-B44E4B2F849B}" srcOrd="5" destOrd="0" presId="urn:microsoft.com/office/officeart/2005/8/layout/vList4"/>
    <dgm:cxn modelId="{B77F11E3-D67C-4C80-B085-3F55C059B643}" type="presParOf" srcId="{E7EDC19B-B89A-4948-ABF5-24649CF7D227}" destId="{2160E7A1-FC78-4119-9580-AA9537E347FA}" srcOrd="6" destOrd="0" presId="urn:microsoft.com/office/officeart/2005/8/layout/vList4"/>
    <dgm:cxn modelId="{7569422B-49D5-438E-9551-8BD5D19DFE22}" type="presParOf" srcId="{2160E7A1-FC78-4119-9580-AA9537E347FA}" destId="{A8AC7083-0DDD-470D-B141-C14A8C704A3D}" srcOrd="0" destOrd="0" presId="urn:microsoft.com/office/officeart/2005/8/layout/vList4"/>
    <dgm:cxn modelId="{D1B327A8-BB0B-4DEC-9AAF-5DB116B8DCA7}" type="presParOf" srcId="{2160E7A1-FC78-4119-9580-AA9537E347FA}" destId="{AA421756-7CA0-4FDB-AED1-9F2E9F7BF33A}" srcOrd="1" destOrd="0" presId="urn:microsoft.com/office/officeart/2005/8/layout/vList4"/>
    <dgm:cxn modelId="{0CF38EE2-2F02-4671-8A98-ECB3680D2E20}" type="presParOf" srcId="{2160E7A1-FC78-4119-9580-AA9537E347FA}" destId="{EECC127E-35C0-4BB5-9ADF-AFAB31AFF524}" srcOrd="2" destOrd="0" presId="urn:microsoft.com/office/officeart/2005/8/layout/vList4"/>
    <dgm:cxn modelId="{CE6F7AD6-E176-4BC5-927C-4E6227CEAEB3}" type="presParOf" srcId="{E7EDC19B-B89A-4948-ABF5-24649CF7D227}" destId="{89F75D9C-6907-41B8-9C46-5681446C6A83}" srcOrd="7" destOrd="0" presId="urn:microsoft.com/office/officeart/2005/8/layout/vList4"/>
    <dgm:cxn modelId="{31995A2D-917E-46E6-94DD-E2C5CEA2DA04}" type="presParOf" srcId="{E7EDC19B-B89A-4948-ABF5-24649CF7D227}" destId="{947B646B-3EB9-40E2-A30D-1A40FB3D3265}" srcOrd="8" destOrd="0" presId="urn:microsoft.com/office/officeart/2005/8/layout/vList4"/>
    <dgm:cxn modelId="{99DEDC1F-CE50-4E47-A764-0B98B8E18B27}" type="presParOf" srcId="{947B646B-3EB9-40E2-A30D-1A40FB3D3265}" destId="{8FAFB394-F7AB-4769-869E-7BABC7695C45}" srcOrd="0" destOrd="0" presId="urn:microsoft.com/office/officeart/2005/8/layout/vList4"/>
    <dgm:cxn modelId="{28FF2145-FEFE-4BFD-A5A1-7DDD9A616075}" type="presParOf" srcId="{947B646B-3EB9-40E2-A30D-1A40FB3D3265}" destId="{11A1B9B1-B9D3-4AB2-88A3-696FD1F7F143}" srcOrd="1" destOrd="0" presId="urn:microsoft.com/office/officeart/2005/8/layout/vList4"/>
    <dgm:cxn modelId="{00F8F26C-E444-41F0-B9D4-5A7E63CC159C}" type="presParOf" srcId="{947B646B-3EB9-40E2-A30D-1A40FB3D3265}" destId="{238C4148-CC51-4761-9320-19746A45A13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54D44A7-6DA7-4C67-923B-D1CBAE71C81C}"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AC5BB6D0-B426-48AE-88CC-6649C167C0B8}">
      <dgm:prSet phldrT="[Texto]" custT="1"/>
      <dgm:spPr/>
      <dgm:t>
        <a:bodyPr/>
        <a:lstStyle/>
        <a:p>
          <a:r>
            <a:rPr lang="es-CL" sz="1400" dirty="0"/>
            <a:t>Análisis de abastecimiento energético</a:t>
          </a:r>
        </a:p>
      </dgm:t>
    </dgm:pt>
    <dgm:pt modelId="{CAD05FB0-D381-42D0-AE1A-FC6C83E5479B}" type="parTrans" cxnId="{E5281374-88C5-42C7-871B-E0584B2F4596}">
      <dgm:prSet/>
      <dgm:spPr/>
      <dgm:t>
        <a:bodyPr/>
        <a:lstStyle/>
        <a:p>
          <a:endParaRPr lang="es-CL" sz="1400"/>
        </a:p>
      </dgm:t>
    </dgm:pt>
    <dgm:pt modelId="{BA6667D1-E187-4182-955F-CD030F23A77D}" type="sibTrans" cxnId="{E5281374-88C5-42C7-871B-E0584B2F4596}">
      <dgm:prSet/>
      <dgm:spPr/>
      <dgm:t>
        <a:bodyPr/>
        <a:lstStyle/>
        <a:p>
          <a:endParaRPr lang="es-CL" sz="1400"/>
        </a:p>
      </dgm:t>
    </dgm:pt>
    <dgm:pt modelId="{4AF8AC3A-87F4-4924-9C4B-2459E693D466}">
      <dgm:prSet phldrT="[Texto]" custT="1"/>
      <dgm:spPr/>
      <dgm:t>
        <a:bodyPr/>
        <a:lstStyle/>
        <a:p>
          <a:r>
            <a:rPr lang="es-CL" sz="1400" dirty="0"/>
            <a:t>Estimación de demanda actual y proyectada</a:t>
          </a:r>
        </a:p>
      </dgm:t>
    </dgm:pt>
    <dgm:pt modelId="{48404EDE-C54E-4FA3-8965-6EF63E5E8F0E}" type="parTrans" cxnId="{85C512F8-53AC-4444-8A99-0E4C87091767}">
      <dgm:prSet/>
      <dgm:spPr/>
      <dgm:t>
        <a:bodyPr/>
        <a:lstStyle/>
        <a:p>
          <a:endParaRPr lang="es-CL" sz="1400"/>
        </a:p>
      </dgm:t>
    </dgm:pt>
    <dgm:pt modelId="{9AFEA5BC-BDA7-457B-9FEE-0167623F7E3E}" type="sibTrans" cxnId="{85C512F8-53AC-4444-8A99-0E4C87091767}">
      <dgm:prSet/>
      <dgm:spPr/>
      <dgm:t>
        <a:bodyPr/>
        <a:lstStyle/>
        <a:p>
          <a:endParaRPr lang="es-CL" sz="1400"/>
        </a:p>
      </dgm:t>
    </dgm:pt>
    <dgm:pt modelId="{DD864A5D-EB0C-4B0F-A199-BD3D0305A127}">
      <dgm:prSet phldrT="[Texto]" custT="1"/>
      <dgm:spPr/>
      <dgm:t>
        <a:bodyPr/>
        <a:lstStyle/>
        <a:p>
          <a:r>
            <a:rPr lang="es-CL" sz="1400" dirty="0"/>
            <a:t>Caracterización con base en necesidades de consumo doméstico y servicios de la comunidad, considerando evolución en el tiempo</a:t>
          </a:r>
        </a:p>
      </dgm:t>
    </dgm:pt>
    <dgm:pt modelId="{E9D2EED7-9DBC-414F-AB26-194E79A10475}" type="parTrans" cxnId="{AA9FF0B0-A0B8-4C8E-8B0A-57A87E3DE8F6}">
      <dgm:prSet/>
      <dgm:spPr/>
      <dgm:t>
        <a:bodyPr/>
        <a:lstStyle/>
        <a:p>
          <a:endParaRPr lang="es-CL" sz="1400"/>
        </a:p>
      </dgm:t>
    </dgm:pt>
    <dgm:pt modelId="{AED9F635-328B-4899-A5A6-A71451535A0C}" type="sibTrans" cxnId="{AA9FF0B0-A0B8-4C8E-8B0A-57A87E3DE8F6}">
      <dgm:prSet/>
      <dgm:spPr/>
      <dgm:t>
        <a:bodyPr/>
        <a:lstStyle/>
        <a:p>
          <a:endParaRPr lang="es-CL" sz="1400"/>
        </a:p>
      </dgm:t>
    </dgm:pt>
    <dgm:pt modelId="{191D6963-A5DA-4E48-B8EC-C057AFFA4B9F}">
      <dgm:prSet phldrT="[Texto]" custT="1"/>
      <dgm:spPr/>
      <dgm:t>
        <a:bodyPr/>
        <a:lstStyle/>
        <a:p>
          <a:r>
            <a:rPr lang="es-CL" sz="1400" dirty="0"/>
            <a:t>Identificación de alternativas</a:t>
          </a:r>
        </a:p>
      </dgm:t>
    </dgm:pt>
    <dgm:pt modelId="{202B3227-5AA3-4669-A1C2-40EAEEAB7F5F}" type="parTrans" cxnId="{EB659504-B9A1-488D-B6E2-6C611C17EF3D}">
      <dgm:prSet/>
      <dgm:spPr/>
      <dgm:t>
        <a:bodyPr/>
        <a:lstStyle/>
        <a:p>
          <a:endParaRPr lang="es-CL" sz="1400"/>
        </a:p>
      </dgm:t>
    </dgm:pt>
    <dgm:pt modelId="{7E775A98-A3ED-4ABD-98C4-27A1D0686554}" type="sibTrans" cxnId="{EB659504-B9A1-488D-B6E2-6C611C17EF3D}">
      <dgm:prSet/>
      <dgm:spPr/>
      <dgm:t>
        <a:bodyPr/>
        <a:lstStyle/>
        <a:p>
          <a:endParaRPr lang="es-CL" sz="1400"/>
        </a:p>
      </dgm:t>
    </dgm:pt>
    <dgm:pt modelId="{056F23F1-2DD3-4F02-8B87-B67364722415}">
      <dgm:prSet phldrT="[Texto]" custT="1"/>
      <dgm:spPr/>
      <dgm:t>
        <a:bodyPr/>
        <a:lstStyle/>
        <a:p>
          <a:r>
            <a:rPr lang="es-CL" sz="1400" dirty="0"/>
            <a:t>Se debe considerar extensión de la red eléctrica, suministro diario, coincidencia de consumo, continuidad del servicio, sistemas de respaldo y almacenamiento de energía</a:t>
          </a:r>
        </a:p>
      </dgm:t>
    </dgm:pt>
    <dgm:pt modelId="{C2409610-DECF-4D4A-BB9B-92EEC4740BC7}" type="parTrans" cxnId="{827B8C4F-1F31-47BF-A3C6-84B4A25DBFA6}">
      <dgm:prSet/>
      <dgm:spPr/>
      <dgm:t>
        <a:bodyPr/>
        <a:lstStyle/>
        <a:p>
          <a:endParaRPr lang="es-CL" sz="1400"/>
        </a:p>
      </dgm:t>
    </dgm:pt>
    <dgm:pt modelId="{5EF1112A-6863-41BA-8A97-354677DA1BE5}" type="sibTrans" cxnId="{827B8C4F-1F31-47BF-A3C6-84B4A25DBFA6}">
      <dgm:prSet/>
      <dgm:spPr/>
      <dgm:t>
        <a:bodyPr/>
        <a:lstStyle/>
        <a:p>
          <a:endParaRPr lang="es-CL" sz="1400"/>
        </a:p>
      </dgm:t>
    </dgm:pt>
    <dgm:pt modelId="{DDC4E1B3-AC73-432F-AC31-34E79A43FA92}">
      <dgm:prSet phldrT="[Texto]" custT="1"/>
      <dgm:spPr/>
      <dgm:t>
        <a:bodyPr/>
        <a:lstStyle/>
        <a:p>
          <a:r>
            <a:rPr lang="es-CL" sz="1400" dirty="0"/>
            <a:t>Caracterización de alternativa seleccionada</a:t>
          </a:r>
        </a:p>
      </dgm:t>
    </dgm:pt>
    <dgm:pt modelId="{3BA0E143-3886-4B02-BB59-E8F0808DC2F9}" type="parTrans" cxnId="{85ACF10F-B9D0-4267-BCAA-96C4FD5C4535}">
      <dgm:prSet/>
      <dgm:spPr/>
      <dgm:t>
        <a:bodyPr/>
        <a:lstStyle/>
        <a:p>
          <a:endParaRPr lang="es-CL" sz="1400"/>
        </a:p>
      </dgm:t>
    </dgm:pt>
    <dgm:pt modelId="{C71F6F47-01CB-47A5-B7AD-2D68F055E1C7}" type="sibTrans" cxnId="{85ACF10F-B9D0-4267-BCAA-96C4FD5C4535}">
      <dgm:prSet/>
      <dgm:spPr/>
      <dgm:t>
        <a:bodyPr/>
        <a:lstStyle/>
        <a:p>
          <a:endParaRPr lang="es-CL" sz="1400"/>
        </a:p>
      </dgm:t>
    </dgm:pt>
    <dgm:pt modelId="{E84794D8-1D2F-49CD-A66E-EE2AF6315218}">
      <dgm:prSet phldrT="[Texto]" custT="1"/>
      <dgm:spPr/>
      <dgm:t>
        <a:bodyPr/>
        <a:lstStyle/>
        <a:p>
          <a:r>
            <a:rPr lang="es-CL" sz="1400" dirty="0"/>
            <a:t>Localización y obras físicas del proyecto, caracterización y fundamentos técnicos de la alternativa</a:t>
          </a:r>
        </a:p>
      </dgm:t>
    </dgm:pt>
    <dgm:pt modelId="{2CAFD246-F830-42D6-B998-146EDFDF663E}" type="parTrans" cxnId="{80A88AC2-64ED-4187-AD0A-9677C32FA749}">
      <dgm:prSet/>
      <dgm:spPr/>
      <dgm:t>
        <a:bodyPr/>
        <a:lstStyle/>
        <a:p>
          <a:endParaRPr lang="es-CL" sz="1400"/>
        </a:p>
      </dgm:t>
    </dgm:pt>
    <dgm:pt modelId="{5816F65E-C132-4157-A8D0-32E801458EB7}" type="sibTrans" cxnId="{80A88AC2-64ED-4187-AD0A-9677C32FA749}">
      <dgm:prSet/>
      <dgm:spPr/>
      <dgm:t>
        <a:bodyPr/>
        <a:lstStyle/>
        <a:p>
          <a:endParaRPr lang="es-CL" sz="1400"/>
        </a:p>
      </dgm:t>
    </dgm:pt>
    <dgm:pt modelId="{D4D2B71E-D743-4FB2-90AE-BBDAF91DA715}">
      <dgm:prSet phldrT="[Texto]" custT="1"/>
      <dgm:spPr/>
      <dgm:t>
        <a:bodyPr/>
        <a:lstStyle/>
        <a:p>
          <a:r>
            <a:rPr lang="es-CL" sz="1400" dirty="0"/>
            <a:t>Medios de abastecimiento actual de energía</a:t>
          </a:r>
        </a:p>
      </dgm:t>
    </dgm:pt>
    <dgm:pt modelId="{D8CED42C-6D43-46D2-B404-0C3ACFD9AE41}" type="sibTrans" cxnId="{72E2AF38-A791-41B3-AB04-998A54FF9A17}">
      <dgm:prSet/>
      <dgm:spPr/>
      <dgm:t>
        <a:bodyPr/>
        <a:lstStyle/>
        <a:p>
          <a:endParaRPr lang="es-CL" sz="1400"/>
        </a:p>
      </dgm:t>
    </dgm:pt>
    <dgm:pt modelId="{3E88765B-0C19-480C-A418-DCAB49BDAF29}" type="parTrans" cxnId="{72E2AF38-A791-41B3-AB04-998A54FF9A17}">
      <dgm:prSet/>
      <dgm:spPr/>
      <dgm:t>
        <a:bodyPr/>
        <a:lstStyle/>
        <a:p>
          <a:endParaRPr lang="es-CL" sz="1400"/>
        </a:p>
      </dgm:t>
    </dgm:pt>
    <dgm:pt modelId="{E7EDC19B-B89A-4948-ABF5-24649CF7D227}" type="pres">
      <dgm:prSet presAssocID="{054D44A7-6DA7-4C67-923B-D1CBAE71C81C}" presName="linear" presStyleCnt="0">
        <dgm:presLayoutVars>
          <dgm:dir/>
          <dgm:resizeHandles val="exact"/>
        </dgm:presLayoutVars>
      </dgm:prSet>
      <dgm:spPr/>
    </dgm:pt>
    <dgm:pt modelId="{EC1E8102-0CF6-4C09-9479-BAC38EFF460B}" type="pres">
      <dgm:prSet presAssocID="{AC5BB6D0-B426-48AE-88CC-6649C167C0B8}" presName="comp" presStyleCnt="0"/>
      <dgm:spPr/>
    </dgm:pt>
    <dgm:pt modelId="{AA7CC5CF-FB27-457E-8013-8B844B5F7BBB}" type="pres">
      <dgm:prSet presAssocID="{AC5BB6D0-B426-48AE-88CC-6649C167C0B8}" presName="box" presStyleLbl="node1" presStyleIdx="0" presStyleCnt="4" custLinFactNeighborY="-21531"/>
      <dgm:spPr/>
    </dgm:pt>
    <dgm:pt modelId="{C9087C40-C45A-43AF-97DC-F64B019ED773}" type="pres">
      <dgm:prSet presAssocID="{AC5BB6D0-B426-48AE-88CC-6649C167C0B8}" presName="img" presStyleLbl="fgImgPlace1" presStyleIdx="0" presStyleCnt="4" custScaleX="479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1000" b="-21000"/>
          </a:stretch>
        </a:blipFill>
      </dgm:spPr>
      <dgm:extLst>
        <a:ext uri="{E40237B7-FDA0-4F09-8148-C483321AD2D9}">
          <dgm14:cNvPr xmlns:dgm14="http://schemas.microsoft.com/office/drawing/2010/diagram" id="0" name="" descr="Batería completa con relleno sólido"/>
        </a:ext>
      </dgm:extLst>
    </dgm:pt>
    <dgm:pt modelId="{D7EC9EDD-6772-43E0-B898-45796170120D}" type="pres">
      <dgm:prSet presAssocID="{AC5BB6D0-B426-48AE-88CC-6649C167C0B8}" presName="text" presStyleLbl="node1" presStyleIdx="0" presStyleCnt="4">
        <dgm:presLayoutVars>
          <dgm:bulletEnabled val="1"/>
        </dgm:presLayoutVars>
      </dgm:prSet>
      <dgm:spPr/>
    </dgm:pt>
    <dgm:pt modelId="{889013F9-FE06-48DF-96CA-067364A235F4}" type="pres">
      <dgm:prSet presAssocID="{BA6667D1-E187-4182-955F-CD030F23A77D}" presName="spacer" presStyleCnt="0"/>
      <dgm:spPr/>
    </dgm:pt>
    <dgm:pt modelId="{F5A88EBE-EF3F-4633-B617-34B29DBCDCE2}" type="pres">
      <dgm:prSet presAssocID="{4AF8AC3A-87F4-4924-9C4B-2459E693D466}" presName="comp" presStyleCnt="0"/>
      <dgm:spPr/>
    </dgm:pt>
    <dgm:pt modelId="{89840F0C-FB1D-47CB-8C8F-7E0709841FF4}" type="pres">
      <dgm:prSet presAssocID="{4AF8AC3A-87F4-4924-9C4B-2459E693D466}" presName="box" presStyleLbl="node1" presStyleIdx="1" presStyleCnt="4"/>
      <dgm:spPr/>
    </dgm:pt>
    <dgm:pt modelId="{02D13B10-69ED-470A-8E4B-B212DD56B606}" type="pres">
      <dgm:prSet presAssocID="{4AF8AC3A-87F4-4924-9C4B-2459E693D466}" presName="img" presStyleLbl="fgImgPlace1" presStyleIdx="1" presStyleCnt="4" custScaleX="468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Tendencia al alza con relleno sólido"/>
        </a:ext>
      </dgm:extLst>
    </dgm:pt>
    <dgm:pt modelId="{BE0BEA8E-5A8B-4D38-B968-BED89EFFDA99}" type="pres">
      <dgm:prSet presAssocID="{4AF8AC3A-87F4-4924-9C4B-2459E693D466}" presName="text" presStyleLbl="node1" presStyleIdx="1" presStyleCnt="4">
        <dgm:presLayoutVars>
          <dgm:bulletEnabled val="1"/>
        </dgm:presLayoutVars>
      </dgm:prSet>
      <dgm:spPr/>
    </dgm:pt>
    <dgm:pt modelId="{2B6D4E45-5108-4E18-AB39-8BD25FFF79BA}" type="pres">
      <dgm:prSet presAssocID="{9AFEA5BC-BDA7-457B-9FEE-0167623F7E3E}" presName="spacer" presStyleCnt="0"/>
      <dgm:spPr/>
    </dgm:pt>
    <dgm:pt modelId="{0DC2CA0B-2EB0-4CD1-AEE7-E67FFED2A170}" type="pres">
      <dgm:prSet presAssocID="{191D6963-A5DA-4E48-B8EC-C057AFFA4B9F}" presName="comp" presStyleCnt="0"/>
      <dgm:spPr/>
    </dgm:pt>
    <dgm:pt modelId="{A898D77F-1F61-44B9-AD81-E2B7924F265C}" type="pres">
      <dgm:prSet presAssocID="{191D6963-A5DA-4E48-B8EC-C057AFFA4B9F}" presName="box" presStyleLbl="node1" presStyleIdx="2" presStyleCnt="4"/>
      <dgm:spPr/>
    </dgm:pt>
    <dgm:pt modelId="{5BF2422B-2474-473E-B985-5FD317FC6B34}" type="pres">
      <dgm:prSet presAssocID="{191D6963-A5DA-4E48-B8EC-C057AFFA4B9F}" presName="img" presStyleLbl="fgImgPlace1" presStyleIdx="2" presStyleCnt="4" custScaleX="4682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dgm:spPr>
      <dgm:extLst>
        <a:ext uri="{E40237B7-FDA0-4F09-8148-C483321AD2D9}">
          <dgm14:cNvPr xmlns:dgm14="http://schemas.microsoft.com/office/drawing/2010/diagram" id="0" name="" descr="Portapapeles comprobado con relleno sólido"/>
        </a:ext>
      </dgm:extLst>
    </dgm:pt>
    <dgm:pt modelId="{3AFCB9E3-6A7C-4263-91EF-91D9A359567F}" type="pres">
      <dgm:prSet presAssocID="{191D6963-A5DA-4E48-B8EC-C057AFFA4B9F}" presName="text" presStyleLbl="node1" presStyleIdx="2" presStyleCnt="4">
        <dgm:presLayoutVars>
          <dgm:bulletEnabled val="1"/>
        </dgm:presLayoutVars>
      </dgm:prSet>
      <dgm:spPr/>
    </dgm:pt>
    <dgm:pt modelId="{385F2A6F-E64C-4BA0-A566-B44E4B2F849B}" type="pres">
      <dgm:prSet presAssocID="{7E775A98-A3ED-4ABD-98C4-27A1D0686554}" presName="spacer" presStyleCnt="0"/>
      <dgm:spPr/>
    </dgm:pt>
    <dgm:pt modelId="{947B646B-3EB9-40E2-A30D-1A40FB3D3265}" type="pres">
      <dgm:prSet presAssocID="{DDC4E1B3-AC73-432F-AC31-34E79A43FA92}" presName="comp" presStyleCnt="0"/>
      <dgm:spPr/>
    </dgm:pt>
    <dgm:pt modelId="{8FAFB394-F7AB-4769-869E-7BABC7695C45}" type="pres">
      <dgm:prSet presAssocID="{DDC4E1B3-AC73-432F-AC31-34E79A43FA92}" presName="box" presStyleLbl="node1" presStyleIdx="3" presStyleCnt="4"/>
      <dgm:spPr/>
    </dgm:pt>
    <dgm:pt modelId="{11A1B9B1-B9D3-4AB2-88A3-696FD1F7F143}" type="pres">
      <dgm:prSet presAssocID="{DDC4E1B3-AC73-432F-AC31-34E79A43FA92}" presName="img" presStyleLbl="fgImgPlace1" presStyleIdx="3" presStyleCnt="4" custScaleX="4463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dgm:spPr>
      <dgm:extLst>
        <a:ext uri="{E40237B7-FDA0-4F09-8148-C483321AD2D9}">
          <dgm14:cNvPr xmlns:dgm14="http://schemas.microsoft.com/office/drawing/2010/diagram" id="0" name="" descr="Plano con relleno sólido"/>
        </a:ext>
      </dgm:extLst>
    </dgm:pt>
    <dgm:pt modelId="{238C4148-CC51-4761-9320-19746A45A13D}" type="pres">
      <dgm:prSet presAssocID="{DDC4E1B3-AC73-432F-AC31-34E79A43FA92}" presName="text" presStyleLbl="node1" presStyleIdx="3" presStyleCnt="4">
        <dgm:presLayoutVars>
          <dgm:bulletEnabled val="1"/>
        </dgm:presLayoutVars>
      </dgm:prSet>
      <dgm:spPr/>
    </dgm:pt>
  </dgm:ptLst>
  <dgm:cxnLst>
    <dgm:cxn modelId="{3B292E02-2623-435C-B0EA-A893702E6585}" type="presOf" srcId="{DD864A5D-EB0C-4B0F-A199-BD3D0305A127}" destId="{89840F0C-FB1D-47CB-8C8F-7E0709841FF4}" srcOrd="0" destOrd="1" presId="urn:microsoft.com/office/officeart/2005/8/layout/vList4"/>
    <dgm:cxn modelId="{D637D703-1411-4F41-A0FD-6A7243315DB1}" type="presOf" srcId="{191D6963-A5DA-4E48-B8EC-C057AFFA4B9F}" destId="{3AFCB9E3-6A7C-4263-91EF-91D9A359567F}" srcOrd="1" destOrd="0" presId="urn:microsoft.com/office/officeart/2005/8/layout/vList4"/>
    <dgm:cxn modelId="{EB659504-B9A1-488D-B6E2-6C611C17EF3D}" srcId="{054D44A7-6DA7-4C67-923B-D1CBAE71C81C}" destId="{191D6963-A5DA-4E48-B8EC-C057AFFA4B9F}" srcOrd="2" destOrd="0" parTransId="{202B3227-5AA3-4669-A1C2-40EAEEAB7F5F}" sibTransId="{7E775A98-A3ED-4ABD-98C4-27A1D0686554}"/>
    <dgm:cxn modelId="{9A17290D-65FE-430D-AD51-D0FACD965499}" type="presOf" srcId="{AC5BB6D0-B426-48AE-88CC-6649C167C0B8}" destId="{AA7CC5CF-FB27-457E-8013-8B844B5F7BBB}" srcOrd="0" destOrd="0" presId="urn:microsoft.com/office/officeart/2005/8/layout/vList4"/>
    <dgm:cxn modelId="{E9D9810E-E902-4724-9E44-189A8BA91154}" type="presOf" srcId="{DD864A5D-EB0C-4B0F-A199-BD3D0305A127}" destId="{BE0BEA8E-5A8B-4D38-B968-BED89EFFDA99}" srcOrd="1" destOrd="1" presId="urn:microsoft.com/office/officeart/2005/8/layout/vList4"/>
    <dgm:cxn modelId="{85ACF10F-B9D0-4267-BCAA-96C4FD5C4535}" srcId="{054D44A7-6DA7-4C67-923B-D1CBAE71C81C}" destId="{DDC4E1B3-AC73-432F-AC31-34E79A43FA92}" srcOrd="3" destOrd="0" parTransId="{3BA0E143-3886-4B02-BB59-E8F0808DC2F9}" sibTransId="{C71F6F47-01CB-47A5-B7AD-2D68F055E1C7}"/>
    <dgm:cxn modelId="{5DC09D2A-F083-4DC9-A49E-0CA42BEF0242}" type="presOf" srcId="{191D6963-A5DA-4E48-B8EC-C057AFFA4B9F}" destId="{A898D77F-1F61-44B9-AD81-E2B7924F265C}" srcOrd="0" destOrd="0" presId="urn:microsoft.com/office/officeart/2005/8/layout/vList4"/>
    <dgm:cxn modelId="{72E2AF38-A791-41B3-AB04-998A54FF9A17}" srcId="{AC5BB6D0-B426-48AE-88CC-6649C167C0B8}" destId="{D4D2B71E-D743-4FB2-90AE-BBDAF91DA715}" srcOrd="0" destOrd="0" parTransId="{3E88765B-0C19-480C-A418-DCAB49BDAF29}" sibTransId="{D8CED42C-6D43-46D2-B404-0C3ACFD9AE41}"/>
    <dgm:cxn modelId="{D8627C62-884F-425D-AB97-398FE0F2664A}" type="presOf" srcId="{D4D2B71E-D743-4FB2-90AE-BBDAF91DA715}" destId="{AA7CC5CF-FB27-457E-8013-8B844B5F7BBB}" srcOrd="0" destOrd="1" presId="urn:microsoft.com/office/officeart/2005/8/layout/vList4"/>
    <dgm:cxn modelId="{9CF5D449-6F37-46D9-A39F-9714E7EA4919}" type="presOf" srcId="{056F23F1-2DD3-4F02-8B87-B67364722415}" destId="{A898D77F-1F61-44B9-AD81-E2B7924F265C}" srcOrd="0" destOrd="1" presId="urn:microsoft.com/office/officeart/2005/8/layout/vList4"/>
    <dgm:cxn modelId="{827B8C4F-1F31-47BF-A3C6-84B4A25DBFA6}" srcId="{191D6963-A5DA-4E48-B8EC-C057AFFA4B9F}" destId="{056F23F1-2DD3-4F02-8B87-B67364722415}" srcOrd="0" destOrd="0" parTransId="{C2409610-DECF-4D4A-BB9B-92EEC4740BC7}" sibTransId="{5EF1112A-6863-41BA-8A97-354677DA1BE5}"/>
    <dgm:cxn modelId="{E5281374-88C5-42C7-871B-E0584B2F4596}" srcId="{054D44A7-6DA7-4C67-923B-D1CBAE71C81C}" destId="{AC5BB6D0-B426-48AE-88CC-6649C167C0B8}" srcOrd="0" destOrd="0" parTransId="{CAD05FB0-D381-42D0-AE1A-FC6C83E5479B}" sibTransId="{BA6667D1-E187-4182-955F-CD030F23A77D}"/>
    <dgm:cxn modelId="{94272874-8150-4772-9ED4-3FCE92C70B5B}" type="presOf" srcId="{D4D2B71E-D743-4FB2-90AE-BBDAF91DA715}" destId="{D7EC9EDD-6772-43E0-B898-45796170120D}" srcOrd="1" destOrd="1" presId="urn:microsoft.com/office/officeart/2005/8/layout/vList4"/>
    <dgm:cxn modelId="{96B02478-C600-4AFA-B71F-940954D3341F}" type="presOf" srcId="{4AF8AC3A-87F4-4924-9C4B-2459E693D466}" destId="{BE0BEA8E-5A8B-4D38-B968-BED89EFFDA99}" srcOrd="1" destOrd="0" presId="urn:microsoft.com/office/officeart/2005/8/layout/vList4"/>
    <dgm:cxn modelId="{F3EA9A8E-0D4F-4903-8173-31DA7B5A0342}" type="presOf" srcId="{E84794D8-1D2F-49CD-A66E-EE2AF6315218}" destId="{238C4148-CC51-4761-9320-19746A45A13D}" srcOrd="1" destOrd="1" presId="urn:microsoft.com/office/officeart/2005/8/layout/vList4"/>
    <dgm:cxn modelId="{5141888F-FE1E-4142-BB4E-443F51E9E691}" type="presOf" srcId="{AC5BB6D0-B426-48AE-88CC-6649C167C0B8}" destId="{D7EC9EDD-6772-43E0-B898-45796170120D}" srcOrd="1" destOrd="0" presId="urn:microsoft.com/office/officeart/2005/8/layout/vList4"/>
    <dgm:cxn modelId="{04081497-325D-4429-8054-2B8FF0E82477}" type="presOf" srcId="{4AF8AC3A-87F4-4924-9C4B-2459E693D466}" destId="{89840F0C-FB1D-47CB-8C8F-7E0709841FF4}" srcOrd="0" destOrd="0" presId="urn:microsoft.com/office/officeart/2005/8/layout/vList4"/>
    <dgm:cxn modelId="{2709D89B-D700-456E-9F67-63AE9A5A5149}" type="presOf" srcId="{056F23F1-2DD3-4F02-8B87-B67364722415}" destId="{3AFCB9E3-6A7C-4263-91EF-91D9A359567F}" srcOrd="1" destOrd="1" presId="urn:microsoft.com/office/officeart/2005/8/layout/vList4"/>
    <dgm:cxn modelId="{AA9FF0B0-A0B8-4C8E-8B0A-57A87E3DE8F6}" srcId="{4AF8AC3A-87F4-4924-9C4B-2459E693D466}" destId="{DD864A5D-EB0C-4B0F-A199-BD3D0305A127}" srcOrd="0" destOrd="0" parTransId="{E9D2EED7-9DBC-414F-AB26-194E79A10475}" sibTransId="{AED9F635-328B-4899-A5A6-A71451535A0C}"/>
    <dgm:cxn modelId="{80A88AC2-64ED-4187-AD0A-9677C32FA749}" srcId="{DDC4E1B3-AC73-432F-AC31-34E79A43FA92}" destId="{E84794D8-1D2F-49CD-A66E-EE2AF6315218}" srcOrd="0" destOrd="0" parTransId="{2CAFD246-F830-42D6-B998-146EDFDF663E}" sibTransId="{5816F65E-C132-4157-A8D0-32E801458EB7}"/>
    <dgm:cxn modelId="{69FC6EC8-287E-4137-9D83-26D71DA67796}" type="presOf" srcId="{DDC4E1B3-AC73-432F-AC31-34E79A43FA92}" destId="{238C4148-CC51-4761-9320-19746A45A13D}" srcOrd="1" destOrd="0" presId="urn:microsoft.com/office/officeart/2005/8/layout/vList4"/>
    <dgm:cxn modelId="{091387CB-7BB5-4A51-AC02-44EB6CC712FD}" type="presOf" srcId="{DDC4E1B3-AC73-432F-AC31-34E79A43FA92}" destId="{8FAFB394-F7AB-4769-869E-7BABC7695C45}" srcOrd="0" destOrd="0" presId="urn:microsoft.com/office/officeart/2005/8/layout/vList4"/>
    <dgm:cxn modelId="{48B5F8F1-CE58-478D-B519-9E3AAC686E04}" type="presOf" srcId="{E84794D8-1D2F-49CD-A66E-EE2AF6315218}" destId="{8FAFB394-F7AB-4769-869E-7BABC7695C45}" srcOrd="0" destOrd="1" presId="urn:microsoft.com/office/officeart/2005/8/layout/vList4"/>
    <dgm:cxn modelId="{85C512F8-53AC-4444-8A99-0E4C87091767}" srcId="{054D44A7-6DA7-4C67-923B-D1CBAE71C81C}" destId="{4AF8AC3A-87F4-4924-9C4B-2459E693D466}" srcOrd="1" destOrd="0" parTransId="{48404EDE-C54E-4FA3-8965-6EF63E5E8F0E}" sibTransId="{9AFEA5BC-BDA7-457B-9FEE-0167623F7E3E}"/>
    <dgm:cxn modelId="{FBF6BCFF-770A-40FE-AF61-495D6B002DB2}" type="presOf" srcId="{054D44A7-6DA7-4C67-923B-D1CBAE71C81C}" destId="{E7EDC19B-B89A-4948-ABF5-24649CF7D227}" srcOrd="0" destOrd="0" presId="urn:microsoft.com/office/officeart/2005/8/layout/vList4"/>
    <dgm:cxn modelId="{AB441528-025B-4A7F-BFED-D59056C6029A}" type="presParOf" srcId="{E7EDC19B-B89A-4948-ABF5-24649CF7D227}" destId="{EC1E8102-0CF6-4C09-9479-BAC38EFF460B}" srcOrd="0" destOrd="0" presId="urn:microsoft.com/office/officeart/2005/8/layout/vList4"/>
    <dgm:cxn modelId="{B4046E5F-B62D-4BA2-B207-179F1E370D0F}" type="presParOf" srcId="{EC1E8102-0CF6-4C09-9479-BAC38EFF460B}" destId="{AA7CC5CF-FB27-457E-8013-8B844B5F7BBB}" srcOrd="0" destOrd="0" presId="urn:microsoft.com/office/officeart/2005/8/layout/vList4"/>
    <dgm:cxn modelId="{CFD8B82E-ED88-43A9-9224-7261711FC06A}" type="presParOf" srcId="{EC1E8102-0CF6-4C09-9479-BAC38EFF460B}" destId="{C9087C40-C45A-43AF-97DC-F64B019ED773}" srcOrd="1" destOrd="0" presId="urn:microsoft.com/office/officeart/2005/8/layout/vList4"/>
    <dgm:cxn modelId="{8F5B5815-BB51-4531-971E-A5424F217424}" type="presParOf" srcId="{EC1E8102-0CF6-4C09-9479-BAC38EFF460B}" destId="{D7EC9EDD-6772-43E0-B898-45796170120D}" srcOrd="2" destOrd="0" presId="urn:microsoft.com/office/officeart/2005/8/layout/vList4"/>
    <dgm:cxn modelId="{9E4535DE-6EBA-47C1-A33B-3E9E2B7B7E22}" type="presParOf" srcId="{E7EDC19B-B89A-4948-ABF5-24649CF7D227}" destId="{889013F9-FE06-48DF-96CA-067364A235F4}" srcOrd="1" destOrd="0" presId="urn:microsoft.com/office/officeart/2005/8/layout/vList4"/>
    <dgm:cxn modelId="{19AF7D75-74AA-48D8-A73A-21E547AE7AC9}" type="presParOf" srcId="{E7EDC19B-B89A-4948-ABF5-24649CF7D227}" destId="{F5A88EBE-EF3F-4633-B617-34B29DBCDCE2}" srcOrd="2" destOrd="0" presId="urn:microsoft.com/office/officeart/2005/8/layout/vList4"/>
    <dgm:cxn modelId="{C7E0E840-6553-4496-9035-DBA12B496AC1}" type="presParOf" srcId="{F5A88EBE-EF3F-4633-B617-34B29DBCDCE2}" destId="{89840F0C-FB1D-47CB-8C8F-7E0709841FF4}" srcOrd="0" destOrd="0" presId="urn:microsoft.com/office/officeart/2005/8/layout/vList4"/>
    <dgm:cxn modelId="{89920FD8-13F9-40E2-98A9-BC9469BA503D}" type="presParOf" srcId="{F5A88EBE-EF3F-4633-B617-34B29DBCDCE2}" destId="{02D13B10-69ED-470A-8E4B-B212DD56B606}" srcOrd="1" destOrd="0" presId="urn:microsoft.com/office/officeart/2005/8/layout/vList4"/>
    <dgm:cxn modelId="{D6AFAF7F-E089-4319-847E-83B3A72353A3}" type="presParOf" srcId="{F5A88EBE-EF3F-4633-B617-34B29DBCDCE2}" destId="{BE0BEA8E-5A8B-4D38-B968-BED89EFFDA99}" srcOrd="2" destOrd="0" presId="urn:microsoft.com/office/officeart/2005/8/layout/vList4"/>
    <dgm:cxn modelId="{69197160-2988-45A5-9C18-B0C1C6574185}" type="presParOf" srcId="{E7EDC19B-B89A-4948-ABF5-24649CF7D227}" destId="{2B6D4E45-5108-4E18-AB39-8BD25FFF79BA}" srcOrd="3" destOrd="0" presId="urn:microsoft.com/office/officeart/2005/8/layout/vList4"/>
    <dgm:cxn modelId="{78263E96-DC67-4BA6-8270-9551712495B5}" type="presParOf" srcId="{E7EDC19B-B89A-4948-ABF5-24649CF7D227}" destId="{0DC2CA0B-2EB0-4CD1-AEE7-E67FFED2A170}" srcOrd="4" destOrd="0" presId="urn:microsoft.com/office/officeart/2005/8/layout/vList4"/>
    <dgm:cxn modelId="{A123518A-CD7F-49DA-AEF3-576459AAF522}" type="presParOf" srcId="{0DC2CA0B-2EB0-4CD1-AEE7-E67FFED2A170}" destId="{A898D77F-1F61-44B9-AD81-E2B7924F265C}" srcOrd="0" destOrd="0" presId="urn:microsoft.com/office/officeart/2005/8/layout/vList4"/>
    <dgm:cxn modelId="{E6BF7545-832A-4657-AC6B-10871CD98C97}" type="presParOf" srcId="{0DC2CA0B-2EB0-4CD1-AEE7-E67FFED2A170}" destId="{5BF2422B-2474-473E-B985-5FD317FC6B34}" srcOrd="1" destOrd="0" presId="urn:microsoft.com/office/officeart/2005/8/layout/vList4"/>
    <dgm:cxn modelId="{59A3BE92-F50A-4EC1-B250-ED116D5D9A22}" type="presParOf" srcId="{0DC2CA0B-2EB0-4CD1-AEE7-E67FFED2A170}" destId="{3AFCB9E3-6A7C-4263-91EF-91D9A359567F}" srcOrd="2" destOrd="0" presId="urn:microsoft.com/office/officeart/2005/8/layout/vList4"/>
    <dgm:cxn modelId="{C17DD13D-853E-49F3-AEEB-4832898346F5}" type="presParOf" srcId="{E7EDC19B-B89A-4948-ABF5-24649CF7D227}" destId="{385F2A6F-E64C-4BA0-A566-B44E4B2F849B}" srcOrd="5" destOrd="0" presId="urn:microsoft.com/office/officeart/2005/8/layout/vList4"/>
    <dgm:cxn modelId="{31995A2D-917E-46E6-94DD-E2C5CEA2DA04}" type="presParOf" srcId="{E7EDC19B-B89A-4948-ABF5-24649CF7D227}" destId="{947B646B-3EB9-40E2-A30D-1A40FB3D3265}" srcOrd="6" destOrd="0" presId="urn:microsoft.com/office/officeart/2005/8/layout/vList4"/>
    <dgm:cxn modelId="{99DEDC1F-CE50-4E47-A764-0B98B8E18B27}" type="presParOf" srcId="{947B646B-3EB9-40E2-A30D-1A40FB3D3265}" destId="{8FAFB394-F7AB-4769-869E-7BABC7695C45}" srcOrd="0" destOrd="0" presId="urn:microsoft.com/office/officeart/2005/8/layout/vList4"/>
    <dgm:cxn modelId="{28FF2145-FEFE-4BFD-A5A1-7DDD9A616075}" type="presParOf" srcId="{947B646B-3EB9-40E2-A30D-1A40FB3D3265}" destId="{11A1B9B1-B9D3-4AB2-88A3-696FD1F7F143}" srcOrd="1" destOrd="0" presId="urn:microsoft.com/office/officeart/2005/8/layout/vList4"/>
    <dgm:cxn modelId="{00F8F26C-E444-41F0-B9D4-5A7E63CC159C}" type="presParOf" srcId="{947B646B-3EB9-40E2-A30D-1A40FB3D3265}" destId="{238C4148-CC51-4761-9320-19746A45A13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4D44A7-6DA7-4C67-923B-D1CBAE71C81C}"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AC5BB6D0-B426-48AE-88CC-6649C167C0B8}">
      <dgm:prSet phldrT="[Texto]" custT="1"/>
      <dgm:spPr/>
      <dgm:t>
        <a:bodyPr/>
        <a:lstStyle/>
        <a:p>
          <a:r>
            <a:rPr lang="es-CL" sz="1400" dirty="0"/>
            <a:t>Demanda de energía por actividades productivas</a:t>
          </a:r>
        </a:p>
      </dgm:t>
    </dgm:pt>
    <dgm:pt modelId="{CAD05FB0-D381-42D0-AE1A-FC6C83E5479B}" type="parTrans" cxnId="{E5281374-88C5-42C7-871B-E0584B2F4596}">
      <dgm:prSet/>
      <dgm:spPr/>
      <dgm:t>
        <a:bodyPr/>
        <a:lstStyle/>
        <a:p>
          <a:endParaRPr lang="es-CL" sz="1400"/>
        </a:p>
      </dgm:t>
    </dgm:pt>
    <dgm:pt modelId="{BA6667D1-E187-4182-955F-CD030F23A77D}" type="sibTrans" cxnId="{E5281374-88C5-42C7-871B-E0584B2F4596}">
      <dgm:prSet/>
      <dgm:spPr/>
      <dgm:t>
        <a:bodyPr/>
        <a:lstStyle/>
        <a:p>
          <a:endParaRPr lang="es-CL" sz="1400"/>
        </a:p>
      </dgm:t>
    </dgm:pt>
    <dgm:pt modelId="{4AF8AC3A-87F4-4924-9C4B-2459E693D466}">
      <dgm:prSet phldrT="[Texto]" custT="1"/>
      <dgm:spPr/>
      <dgm:t>
        <a:bodyPr/>
        <a:lstStyle/>
        <a:p>
          <a:r>
            <a:rPr lang="es-CL" sz="1400" dirty="0"/>
            <a:t>Evaluación socioeconómica</a:t>
          </a:r>
        </a:p>
      </dgm:t>
    </dgm:pt>
    <dgm:pt modelId="{48404EDE-C54E-4FA3-8965-6EF63E5E8F0E}" type="parTrans" cxnId="{85C512F8-53AC-4444-8A99-0E4C87091767}">
      <dgm:prSet/>
      <dgm:spPr/>
      <dgm:t>
        <a:bodyPr/>
        <a:lstStyle/>
        <a:p>
          <a:endParaRPr lang="es-CL" sz="1400"/>
        </a:p>
      </dgm:t>
    </dgm:pt>
    <dgm:pt modelId="{9AFEA5BC-BDA7-457B-9FEE-0167623F7E3E}" type="sibTrans" cxnId="{85C512F8-53AC-4444-8A99-0E4C87091767}">
      <dgm:prSet/>
      <dgm:spPr/>
      <dgm:t>
        <a:bodyPr/>
        <a:lstStyle/>
        <a:p>
          <a:endParaRPr lang="es-CL" sz="1400"/>
        </a:p>
      </dgm:t>
    </dgm:pt>
    <dgm:pt modelId="{DD864A5D-EB0C-4B0F-A199-BD3D0305A127}">
      <dgm:prSet phldrT="[Texto]" custT="1"/>
      <dgm:spPr/>
      <dgm:t>
        <a:bodyPr/>
        <a:lstStyle/>
        <a:p>
          <a:r>
            <a:rPr lang="es-CL" sz="1400" dirty="0"/>
            <a:t>Se debe fortalecer la evaluación socioeconómica de los proyectos incluyendo análisis de sensibilización</a:t>
          </a:r>
        </a:p>
      </dgm:t>
    </dgm:pt>
    <dgm:pt modelId="{E9D2EED7-9DBC-414F-AB26-194E79A10475}" type="parTrans" cxnId="{AA9FF0B0-A0B8-4C8E-8B0A-57A87E3DE8F6}">
      <dgm:prSet/>
      <dgm:spPr/>
      <dgm:t>
        <a:bodyPr/>
        <a:lstStyle/>
        <a:p>
          <a:endParaRPr lang="es-CL" sz="1400"/>
        </a:p>
      </dgm:t>
    </dgm:pt>
    <dgm:pt modelId="{AED9F635-328B-4899-A5A6-A71451535A0C}" type="sibTrans" cxnId="{AA9FF0B0-A0B8-4C8E-8B0A-57A87E3DE8F6}">
      <dgm:prSet/>
      <dgm:spPr/>
      <dgm:t>
        <a:bodyPr/>
        <a:lstStyle/>
        <a:p>
          <a:endParaRPr lang="es-CL" sz="1400"/>
        </a:p>
      </dgm:t>
    </dgm:pt>
    <dgm:pt modelId="{191D6963-A5DA-4E48-B8EC-C057AFFA4B9F}">
      <dgm:prSet phldrT="[Texto]" custT="1"/>
      <dgm:spPr/>
      <dgm:t>
        <a:bodyPr/>
        <a:lstStyle/>
        <a:p>
          <a:r>
            <a:rPr lang="es-CL" sz="1400" dirty="0"/>
            <a:t>Estimación de pérdidas de energía y potencia</a:t>
          </a:r>
        </a:p>
      </dgm:t>
    </dgm:pt>
    <dgm:pt modelId="{202B3227-5AA3-4669-A1C2-40EAEEAB7F5F}" type="parTrans" cxnId="{EB659504-B9A1-488D-B6E2-6C611C17EF3D}">
      <dgm:prSet/>
      <dgm:spPr/>
      <dgm:t>
        <a:bodyPr/>
        <a:lstStyle/>
        <a:p>
          <a:endParaRPr lang="es-CL" sz="1400"/>
        </a:p>
      </dgm:t>
    </dgm:pt>
    <dgm:pt modelId="{7E775A98-A3ED-4ABD-98C4-27A1D0686554}" type="sibTrans" cxnId="{EB659504-B9A1-488D-B6E2-6C611C17EF3D}">
      <dgm:prSet/>
      <dgm:spPr/>
      <dgm:t>
        <a:bodyPr/>
        <a:lstStyle/>
        <a:p>
          <a:endParaRPr lang="es-CL" sz="1400"/>
        </a:p>
      </dgm:t>
    </dgm:pt>
    <dgm:pt modelId="{056F23F1-2DD3-4F02-8B87-B67364722415}">
      <dgm:prSet phldrT="[Texto]" custT="1"/>
      <dgm:spPr/>
      <dgm:t>
        <a:bodyPr/>
        <a:lstStyle/>
        <a:p>
          <a:r>
            <a:rPr lang="es-CL" sz="1400" dirty="0"/>
            <a:t>Se debería considerar la pérdida de energía debido a el desgaste producido en los equipos en el tiempo, proyectándola en las estimaciones realizadas en etapa de prefactibilidad del proyecto</a:t>
          </a:r>
        </a:p>
      </dgm:t>
    </dgm:pt>
    <dgm:pt modelId="{C2409610-DECF-4D4A-BB9B-92EEC4740BC7}" type="parTrans" cxnId="{827B8C4F-1F31-47BF-A3C6-84B4A25DBFA6}">
      <dgm:prSet/>
      <dgm:spPr/>
      <dgm:t>
        <a:bodyPr/>
        <a:lstStyle/>
        <a:p>
          <a:endParaRPr lang="es-CL" sz="1400"/>
        </a:p>
      </dgm:t>
    </dgm:pt>
    <dgm:pt modelId="{5EF1112A-6863-41BA-8A97-354677DA1BE5}" type="sibTrans" cxnId="{827B8C4F-1F31-47BF-A3C6-84B4A25DBFA6}">
      <dgm:prSet/>
      <dgm:spPr/>
      <dgm:t>
        <a:bodyPr/>
        <a:lstStyle/>
        <a:p>
          <a:endParaRPr lang="es-CL" sz="1400"/>
        </a:p>
      </dgm:t>
    </dgm:pt>
    <dgm:pt modelId="{D4D2B71E-D743-4FB2-90AE-BBDAF91DA715}">
      <dgm:prSet phldrT="[Texto]" custT="1"/>
      <dgm:spPr/>
      <dgm:t>
        <a:bodyPr/>
        <a:lstStyle/>
        <a:p>
          <a:r>
            <a:rPr lang="es-CL" sz="1400" dirty="0"/>
            <a:t>No se debe pasar por alto el asegurar cierta potencia para satisfacer demandas de herramientas eléctricas para reparación o confección dentro de la comunidad</a:t>
          </a:r>
        </a:p>
      </dgm:t>
    </dgm:pt>
    <dgm:pt modelId="{D8CED42C-6D43-46D2-B404-0C3ACFD9AE41}" type="sibTrans" cxnId="{72E2AF38-A791-41B3-AB04-998A54FF9A17}">
      <dgm:prSet/>
      <dgm:spPr/>
      <dgm:t>
        <a:bodyPr/>
        <a:lstStyle/>
        <a:p>
          <a:endParaRPr lang="es-CL" sz="1400"/>
        </a:p>
      </dgm:t>
    </dgm:pt>
    <dgm:pt modelId="{3E88765B-0C19-480C-A418-DCAB49BDAF29}" type="parTrans" cxnId="{72E2AF38-A791-41B3-AB04-998A54FF9A17}">
      <dgm:prSet/>
      <dgm:spPr/>
      <dgm:t>
        <a:bodyPr/>
        <a:lstStyle/>
        <a:p>
          <a:endParaRPr lang="es-CL" sz="1400"/>
        </a:p>
      </dgm:t>
    </dgm:pt>
    <dgm:pt modelId="{E7EDC19B-B89A-4948-ABF5-24649CF7D227}" type="pres">
      <dgm:prSet presAssocID="{054D44A7-6DA7-4C67-923B-D1CBAE71C81C}" presName="linear" presStyleCnt="0">
        <dgm:presLayoutVars>
          <dgm:dir/>
          <dgm:resizeHandles val="exact"/>
        </dgm:presLayoutVars>
      </dgm:prSet>
      <dgm:spPr/>
    </dgm:pt>
    <dgm:pt modelId="{EC1E8102-0CF6-4C09-9479-BAC38EFF460B}" type="pres">
      <dgm:prSet presAssocID="{AC5BB6D0-B426-48AE-88CC-6649C167C0B8}" presName="comp" presStyleCnt="0"/>
      <dgm:spPr/>
    </dgm:pt>
    <dgm:pt modelId="{AA7CC5CF-FB27-457E-8013-8B844B5F7BBB}" type="pres">
      <dgm:prSet presAssocID="{AC5BB6D0-B426-48AE-88CC-6649C167C0B8}" presName="box" presStyleLbl="node1" presStyleIdx="0" presStyleCnt="3"/>
      <dgm:spPr/>
    </dgm:pt>
    <dgm:pt modelId="{C9087C40-C45A-43AF-97DC-F64B019ED773}" type="pres">
      <dgm:prSet presAssocID="{AC5BB6D0-B426-48AE-88CC-6649C167C0B8}" presName="img" presStyleLbl="fgImgPlace1" presStyleIdx="0" presStyleCnt="3" custScaleX="47914" custScaleY="723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dgm:spPr>
      <dgm:extLst>
        <a:ext uri="{E40237B7-FDA0-4F09-8148-C483321AD2D9}">
          <dgm14:cNvPr xmlns:dgm14="http://schemas.microsoft.com/office/drawing/2010/diagram" id="0" name="" descr="Alta tensión con relleno sólido"/>
        </a:ext>
      </dgm:extLst>
    </dgm:pt>
    <dgm:pt modelId="{D7EC9EDD-6772-43E0-B898-45796170120D}" type="pres">
      <dgm:prSet presAssocID="{AC5BB6D0-B426-48AE-88CC-6649C167C0B8}" presName="text" presStyleLbl="node1" presStyleIdx="0" presStyleCnt="3">
        <dgm:presLayoutVars>
          <dgm:bulletEnabled val="1"/>
        </dgm:presLayoutVars>
      </dgm:prSet>
      <dgm:spPr/>
    </dgm:pt>
    <dgm:pt modelId="{889013F9-FE06-48DF-96CA-067364A235F4}" type="pres">
      <dgm:prSet presAssocID="{BA6667D1-E187-4182-955F-CD030F23A77D}" presName="spacer" presStyleCnt="0"/>
      <dgm:spPr/>
    </dgm:pt>
    <dgm:pt modelId="{F5A88EBE-EF3F-4633-B617-34B29DBCDCE2}" type="pres">
      <dgm:prSet presAssocID="{4AF8AC3A-87F4-4924-9C4B-2459E693D466}" presName="comp" presStyleCnt="0"/>
      <dgm:spPr/>
    </dgm:pt>
    <dgm:pt modelId="{89840F0C-FB1D-47CB-8C8F-7E0709841FF4}" type="pres">
      <dgm:prSet presAssocID="{4AF8AC3A-87F4-4924-9C4B-2459E693D466}" presName="box" presStyleLbl="node1" presStyleIdx="1" presStyleCnt="3"/>
      <dgm:spPr/>
    </dgm:pt>
    <dgm:pt modelId="{02D13B10-69ED-470A-8E4B-B212DD56B606}" type="pres">
      <dgm:prSet presAssocID="{4AF8AC3A-87F4-4924-9C4B-2459E693D466}" presName="img" presStyleLbl="fgImgPlace1" presStyleIdx="1" presStyleCnt="3" custScaleX="46822" custScaleY="6901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 b="-19000"/>
          </a:stretch>
        </a:blipFill>
      </dgm:spPr>
      <dgm:extLst>
        <a:ext uri="{E40237B7-FDA0-4F09-8148-C483321AD2D9}">
          <dgm14:cNvPr xmlns:dgm14="http://schemas.microsoft.com/office/drawing/2010/diagram" id="0" name="" descr="Dinero con relleno sólido"/>
        </a:ext>
      </dgm:extLst>
    </dgm:pt>
    <dgm:pt modelId="{BE0BEA8E-5A8B-4D38-B968-BED89EFFDA99}" type="pres">
      <dgm:prSet presAssocID="{4AF8AC3A-87F4-4924-9C4B-2459E693D466}" presName="text" presStyleLbl="node1" presStyleIdx="1" presStyleCnt="3">
        <dgm:presLayoutVars>
          <dgm:bulletEnabled val="1"/>
        </dgm:presLayoutVars>
      </dgm:prSet>
      <dgm:spPr/>
    </dgm:pt>
    <dgm:pt modelId="{2B6D4E45-5108-4E18-AB39-8BD25FFF79BA}" type="pres">
      <dgm:prSet presAssocID="{9AFEA5BC-BDA7-457B-9FEE-0167623F7E3E}" presName="spacer" presStyleCnt="0"/>
      <dgm:spPr/>
    </dgm:pt>
    <dgm:pt modelId="{0DC2CA0B-2EB0-4CD1-AEE7-E67FFED2A170}" type="pres">
      <dgm:prSet presAssocID="{191D6963-A5DA-4E48-B8EC-C057AFFA4B9F}" presName="comp" presStyleCnt="0"/>
      <dgm:spPr/>
    </dgm:pt>
    <dgm:pt modelId="{A898D77F-1F61-44B9-AD81-E2B7924F265C}" type="pres">
      <dgm:prSet presAssocID="{191D6963-A5DA-4E48-B8EC-C057AFFA4B9F}" presName="box" presStyleLbl="node1" presStyleIdx="2" presStyleCnt="3"/>
      <dgm:spPr/>
    </dgm:pt>
    <dgm:pt modelId="{5BF2422B-2474-473E-B985-5FD317FC6B34}" type="pres">
      <dgm:prSet presAssocID="{191D6963-A5DA-4E48-B8EC-C057AFFA4B9F}" presName="img" presStyleLbl="fgImgPlace1" presStyleIdx="2" presStyleCnt="3" custScaleX="46822" custScaleY="816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Gráfico de tendencia descendente con relleno sólido"/>
        </a:ext>
      </dgm:extLst>
    </dgm:pt>
    <dgm:pt modelId="{3AFCB9E3-6A7C-4263-91EF-91D9A359567F}" type="pres">
      <dgm:prSet presAssocID="{191D6963-A5DA-4E48-B8EC-C057AFFA4B9F}" presName="text" presStyleLbl="node1" presStyleIdx="2" presStyleCnt="3">
        <dgm:presLayoutVars>
          <dgm:bulletEnabled val="1"/>
        </dgm:presLayoutVars>
      </dgm:prSet>
      <dgm:spPr/>
    </dgm:pt>
  </dgm:ptLst>
  <dgm:cxnLst>
    <dgm:cxn modelId="{3B292E02-2623-435C-B0EA-A893702E6585}" type="presOf" srcId="{DD864A5D-EB0C-4B0F-A199-BD3D0305A127}" destId="{89840F0C-FB1D-47CB-8C8F-7E0709841FF4}" srcOrd="0" destOrd="1" presId="urn:microsoft.com/office/officeart/2005/8/layout/vList4"/>
    <dgm:cxn modelId="{D637D703-1411-4F41-A0FD-6A7243315DB1}" type="presOf" srcId="{191D6963-A5DA-4E48-B8EC-C057AFFA4B9F}" destId="{3AFCB9E3-6A7C-4263-91EF-91D9A359567F}" srcOrd="1" destOrd="0" presId="urn:microsoft.com/office/officeart/2005/8/layout/vList4"/>
    <dgm:cxn modelId="{EB659504-B9A1-488D-B6E2-6C611C17EF3D}" srcId="{054D44A7-6DA7-4C67-923B-D1CBAE71C81C}" destId="{191D6963-A5DA-4E48-B8EC-C057AFFA4B9F}" srcOrd="2" destOrd="0" parTransId="{202B3227-5AA3-4669-A1C2-40EAEEAB7F5F}" sibTransId="{7E775A98-A3ED-4ABD-98C4-27A1D0686554}"/>
    <dgm:cxn modelId="{9A17290D-65FE-430D-AD51-D0FACD965499}" type="presOf" srcId="{AC5BB6D0-B426-48AE-88CC-6649C167C0B8}" destId="{AA7CC5CF-FB27-457E-8013-8B844B5F7BBB}" srcOrd="0" destOrd="0" presId="urn:microsoft.com/office/officeart/2005/8/layout/vList4"/>
    <dgm:cxn modelId="{E9D9810E-E902-4724-9E44-189A8BA91154}" type="presOf" srcId="{DD864A5D-EB0C-4B0F-A199-BD3D0305A127}" destId="{BE0BEA8E-5A8B-4D38-B968-BED89EFFDA99}" srcOrd="1" destOrd="1" presId="urn:microsoft.com/office/officeart/2005/8/layout/vList4"/>
    <dgm:cxn modelId="{5DC09D2A-F083-4DC9-A49E-0CA42BEF0242}" type="presOf" srcId="{191D6963-A5DA-4E48-B8EC-C057AFFA4B9F}" destId="{A898D77F-1F61-44B9-AD81-E2B7924F265C}" srcOrd="0" destOrd="0" presId="urn:microsoft.com/office/officeart/2005/8/layout/vList4"/>
    <dgm:cxn modelId="{72E2AF38-A791-41B3-AB04-998A54FF9A17}" srcId="{AC5BB6D0-B426-48AE-88CC-6649C167C0B8}" destId="{D4D2B71E-D743-4FB2-90AE-BBDAF91DA715}" srcOrd="0" destOrd="0" parTransId="{3E88765B-0C19-480C-A418-DCAB49BDAF29}" sibTransId="{D8CED42C-6D43-46D2-B404-0C3ACFD9AE41}"/>
    <dgm:cxn modelId="{D8627C62-884F-425D-AB97-398FE0F2664A}" type="presOf" srcId="{D4D2B71E-D743-4FB2-90AE-BBDAF91DA715}" destId="{AA7CC5CF-FB27-457E-8013-8B844B5F7BBB}" srcOrd="0" destOrd="1" presId="urn:microsoft.com/office/officeart/2005/8/layout/vList4"/>
    <dgm:cxn modelId="{9CF5D449-6F37-46D9-A39F-9714E7EA4919}" type="presOf" srcId="{056F23F1-2DD3-4F02-8B87-B67364722415}" destId="{A898D77F-1F61-44B9-AD81-E2B7924F265C}" srcOrd="0" destOrd="1" presId="urn:microsoft.com/office/officeart/2005/8/layout/vList4"/>
    <dgm:cxn modelId="{827B8C4F-1F31-47BF-A3C6-84B4A25DBFA6}" srcId="{191D6963-A5DA-4E48-B8EC-C057AFFA4B9F}" destId="{056F23F1-2DD3-4F02-8B87-B67364722415}" srcOrd="0" destOrd="0" parTransId="{C2409610-DECF-4D4A-BB9B-92EEC4740BC7}" sibTransId="{5EF1112A-6863-41BA-8A97-354677DA1BE5}"/>
    <dgm:cxn modelId="{E5281374-88C5-42C7-871B-E0584B2F4596}" srcId="{054D44A7-6DA7-4C67-923B-D1CBAE71C81C}" destId="{AC5BB6D0-B426-48AE-88CC-6649C167C0B8}" srcOrd="0" destOrd="0" parTransId="{CAD05FB0-D381-42D0-AE1A-FC6C83E5479B}" sibTransId="{BA6667D1-E187-4182-955F-CD030F23A77D}"/>
    <dgm:cxn modelId="{94272874-8150-4772-9ED4-3FCE92C70B5B}" type="presOf" srcId="{D4D2B71E-D743-4FB2-90AE-BBDAF91DA715}" destId="{D7EC9EDD-6772-43E0-B898-45796170120D}" srcOrd="1" destOrd="1" presId="urn:microsoft.com/office/officeart/2005/8/layout/vList4"/>
    <dgm:cxn modelId="{96B02478-C600-4AFA-B71F-940954D3341F}" type="presOf" srcId="{4AF8AC3A-87F4-4924-9C4B-2459E693D466}" destId="{BE0BEA8E-5A8B-4D38-B968-BED89EFFDA99}" srcOrd="1" destOrd="0" presId="urn:microsoft.com/office/officeart/2005/8/layout/vList4"/>
    <dgm:cxn modelId="{5141888F-FE1E-4142-BB4E-443F51E9E691}" type="presOf" srcId="{AC5BB6D0-B426-48AE-88CC-6649C167C0B8}" destId="{D7EC9EDD-6772-43E0-B898-45796170120D}" srcOrd="1" destOrd="0" presId="urn:microsoft.com/office/officeart/2005/8/layout/vList4"/>
    <dgm:cxn modelId="{04081497-325D-4429-8054-2B8FF0E82477}" type="presOf" srcId="{4AF8AC3A-87F4-4924-9C4B-2459E693D466}" destId="{89840F0C-FB1D-47CB-8C8F-7E0709841FF4}" srcOrd="0" destOrd="0" presId="urn:microsoft.com/office/officeart/2005/8/layout/vList4"/>
    <dgm:cxn modelId="{2709D89B-D700-456E-9F67-63AE9A5A5149}" type="presOf" srcId="{056F23F1-2DD3-4F02-8B87-B67364722415}" destId="{3AFCB9E3-6A7C-4263-91EF-91D9A359567F}" srcOrd="1" destOrd="1" presId="urn:microsoft.com/office/officeart/2005/8/layout/vList4"/>
    <dgm:cxn modelId="{AA9FF0B0-A0B8-4C8E-8B0A-57A87E3DE8F6}" srcId="{4AF8AC3A-87F4-4924-9C4B-2459E693D466}" destId="{DD864A5D-EB0C-4B0F-A199-BD3D0305A127}" srcOrd="0" destOrd="0" parTransId="{E9D2EED7-9DBC-414F-AB26-194E79A10475}" sibTransId="{AED9F635-328B-4899-A5A6-A71451535A0C}"/>
    <dgm:cxn modelId="{85C512F8-53AC-4444-8A99-0E4C87091767}" srcId="{054D44A7-6DA7-4C67-923B-D1CBAE71C81C}" destId="{4AF8AC3A-87F4-4924-9C4B-2459E693D466}" srcOrd="1" destOrd="0" parTransId="{48404EDE-C54E-4FA3-8965-6EF63E5E8F0E}" sibTransId="{9AFEA5BC-BDA7-457B-9FEE-0167623F7E3E}"/>
    <dgm:cxn modelId="{FBF6BCFF-770A-40FE-AF61-495D6B002DB2}" type="presOf" srcId="{054D44A7-6DA7-4C67-923B-D1CBAE71C81C}" destId="{E7EDC19B-B89A-4948-ABF5-24649CF7D227}" srcOrd="0" destOrd="0" presId="urn:microsoft.com/office/officeart/2005/8/layout/vList4"/>
    <dgm:cxn modelId="{AB441528-025B-4A7F-BFED-D59056C6029A}" type="presParOf" srcId="{E7EDC19B-B89A-4948-ABF5-24649CF7D227}" destId="{EC1E8102-0CF6-4C09-9479-BAC38EFF460B}" srcOrd="0" destOrd="0" presId="urn:microsoft.com/office/officeart/2005/8/layout/vList4"/>
    <dgm:cxn modelId="{B4046E5F-B62D-4BA2-B207-179F1E370D0F}" type="presParOf" srcId="{EC1E8102-0CF6-4C09-9479-BAC38EFF460B}" destId="{AA7CC5CF-FB27-457E-8013-8B844B5F7BBB}" srcOrd="0" destOrd="0" presId="urn:microsoft.com/office/officeart/2005/8/layout/vList4"/>
    <dgm:cxn modelId="{CFD8B82E-ED88-43A9-9224-7261711FC06A}" type="presParOf" srcId="{EC1E8102-0CF6-4C09-9479-BAC38EFF460B}" destId="{C9087C40-C45A-43AF-97DC-F64B019ED773}" srcOrd="1" destOrd="0" presId="urn:microsoft.com/office/officeart/2005/8/layout/vList4"/>
    <dgm:cxn modelId="{8F5B5815-BB51-4531-971E-A5424F217424}" type="presParOf" srcId="{EC1E8102-0CF6-4C09-9479-BAC38EFF460B}" destId="{D7EC9EDD-6772-43E0-B898-45796170120D}" srcOrd="2" destOrd="0" presId="urn:microsoft.com/office/officeart/2005/8/layout/vList4"/>
    <dgm:cxn modelId="{9E4535DE-6EBA-47C1-A33B-3E9E2B7B7E22}" type="presParOf" srcId="{E7EDC19B-B89A-4948-ABF5-24649CF7D227}" destId="{889013F9-FE06-48DF-96CA-067364A235F4}" srcOrd="1" destOrd="0" presId="urn:microsoft.com/office/officeart/2005/8/layout/vList4"/>
    <dgm:cxn modelId="{19AF7D75-74AA-48D8-A73A-21E547AE7AC9}" type="presParOf" srcId="{E7EDC19B-B89A-4948-ABF5-24649CF7D227}" destId="{F5A88EBE-EF3F-4633-B617-34B29DBCDCE2}" srcOrd="2" destOrd="0" presId="urn:microsoft.com/office/officeart/2005/8/layout/vList4"/>
    <dgm:cxn modelId="{C7E0E840-6553-4496-9035-DBA12B496AC1}" type="presParOf" srcId="{F5A88EBE-EF3F-4633-B617-34B29DBCDCE2}" destId="{89840F0C-FB1D-47CB-8C8F-7E0709841FF4}" srcOrd="0" destOrd="0" presId="urn:microsoft.com/office/officeart/2005/8/layout/vList4"/>
    <dgm:cxn modelId="{89920FD8-13F9-40E2-98A9-BC9469BA503D}" type="presParOf" srcId="{F5A88EBE-EF3F-4633-B617-34B29DBCDCE2}" destId="{02D13B10-69ED-470A-8E4B-B212DD56B606}" srcOrd="1" destOrd="0" presId="urn:microsoft.com/office/officeart/2005/8/layout/vList4"/>
    <dgm:cxn modelId="{D6AFAF7F-E089-4319-847E-83B3A72353A3}" type="presParOf" srcId="{F5A88EBE-EF3F-4633-B617-34B29DBCDCE2}" destId="{BE0BEA8E-5A8B-4D38-B968-BED89EFFDA99}" srcOrd="2" destOrd="0" presId="urn:microsoft.com/office/officeart/2005/8/layout/vList4"/>
    <dgm:cxn modelId="{69197160-2988-45A5-9C18-B0C1C6574185}" type="presParOf" srcId="{E7EDC19B-B89A-4948-ABF5-24649CF7D227}" destId="{2B6D4E45-5108-4E18-AB39-8BD25FFF79BA}" srcOrd="3" destOrd="0" presId="urn:microsoft.com/office/officeart/2005/8/layout/vList4"/>
    <dgm:cxn modelId="{78263E96-DC67-4BA6-8270-9551712495B5}" type="presParOf" srcId="{E7EDC19B-B89A-4948-ABF5-24649CF7D227}" destId="{0DC2CA0B-2EB0-4CD1-AEE7-E67FFED2A170}" srcOrd="4" destOrd="0" presId="urn:microsoft.com/office/officeart/2005/8/layout/vList4"/>
    <dgm:cxn modelId="{A123518A-CD7F-49DA-AEF3-576459AAF522}" type="presParOf" srcId="{0DC2CA0B-2EB0-4CD1-AEE7-E67FFED2A170}" destId="{A898D77F-1F61-44B9-AD81-E2B7924F265C}" srcOrd="0" destOrd="0" presId="urn:microsoft.com/office/officeart/2005/8/layout/vList4"/>
    <dgm:cxn modelId="{E6BF7545-832A-4657-AC6B-10871CD98C97}" type="presParOf" srcId="{0DC2CA0B-2EB0-4CD1-AEE7-E67FFED2A170}" destId="{5BF2422B-2474-473E-B985-5FD317FC6B34}" srcOrd="1" destOrd="0" presId="urn:microsoft.com/office/officeart/2005/8/layout/vList4"/>
    <dgm:cxn modelId="{59A3BE92-F50A-4EC1-B250-ED116D5D9A22}" type="presParOf" srcId="{0DC2CA0B-2EB0-4CD1-AEE7-E67FFED2A170}" destId="{3AFCB9E3-6A7C-4263-91EF-91D9A359567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978ED0D-701C-453F-87E7-3515A523B59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CL"/>
        </a:p>
      </dgm:t>
    </dgm:pt>
    <dgm:pt modelId="{358A017D-0376-4608-AE6E-C02C53F1110A}">
      <dgm:prSet phldrT="[Texto]" custT="1"/>
      <dgm:spPr/>
      <dgm:t>
        <a:bodyPr/>
        <a:lstStyle/>
        <a:p>
          <a:r>
            <a:rPr lang="es-CL" sz="2400" dirty="0"/>
            <a:t>Incorporación de procedimientos a partir de las brechas identificadas</a:t>
          </a:r>
        </a:p>
      </dgm:t>
    </dgm:pt>
    <dgm:pt modelId="{988AB237-A440-49DB-8299-EBB21ED3E300}" type="parTrans" cxnId="{D6A88C34-7A56-498B-8B47-8C773FFCAB41}">
      <dgm:prSet/>
      <dgm:spPr/>
      <dgm:t>
        <a:bodyPr/>
        <a:lstStyle/>
        <a:p>
          <a:endParaRPr lang="es-CL"/>
        </a:p>
      </dgm:t>
    </dgm:pt>
    <dgm:pt modelId="{1436BC93-1BE4-477E-AF7A-F7AE83A3BAF4}" type="sibTrans" cxnId="{D6A88C34-7A56-498B-8B47-8C773FFCAB41}">
      <dgm:prSet/>
      <dgm:spPr/>
      <dgm:t>
        <a:bodyPr/>
        <a:lstStyle/>
        <a:p>
          <a:endParaRPr lang="es-CL"/>
        </a:p>
      </dgm:t>
    </dgm:pt>
    <dgm:pt modelId="{14329DFB-C22F-496F-8297-D9E5289C7A9E}">
      <dgm:prSet phldrT="[Texto]"/>
      <dgm:spPr/>
      <dgm:t>
        <a:bodyPr/>
        <a:lstStyle/>
        <a:p>
          <a:r>
            <a:rPr lang="es-CL" dirty="0"/>
            <a:t>Responsabilidades entre los actores: Municipio, comité y usuario o empresa encargada</a:t>
          </a:r>
        </a:p>
      </dgm:t>
    </dgm:pt>
    <dgm:pt modelId="{016256C5-DAB6-4DCE-9D08-87F35096AF9C}" type="parTrans" cxnId="{BA41653F-5032-4555-9873-93A208C70CA0}">
      <dgm:prSet/>
      <dgm:spPr/>
      <dgm:t>
        <a:bodyPr/>
        <a:lstStyle/>
        <a:p>
          <a:endParaRPr lang="es-CL"/>
        </a:p>
      </dgm:t>
    </dgm:pt>
    <dgm:pt modelId="{6764C871-D9CC-484B-99D2-D2B3CC0A4042}" type="sibTrans" cxnId="{BA41653F-5032-4555-9873-93A208C70CA0}">
      <dgm:prSet/>
      <dgm:spPr/>
      <dgm:t>
        <a:bodyPr/>
        <a:lstStyle/>
        <a:p>
          <a:endParaRPr lang="es-CL"/>
        </a:p>
      </dgm:t>
    </dgm:pt>
    <dgm:pt modelId="{2C0CC885-4AF7-4862-BCD5-CE33FA5EFD7F}">
      <dgm:prSet phldrT="[Texto]"/>
      <dgm:spPr/>
      <dgm:t>
        <a:bodyPr/>
        <a:lstStyle/>
        <a:p>
          <a:r>
            <a:rPr lang="es-CL" dirty="0"/>
            <a:t>Capacitaciones para comité conformado y usuarios en manejo de problemas y mantenciones</a:t>
          </a:r>
        </a:p>
      </dgm:t>
    </dgm:pt>
    <dgm:pt modelId="{CF1412BD-CABB-4340-8B4E-25B80AFC63DC}" type="parTrans" cxnId="{EDF9950E-EE1D-4599-B7CF-EE5C120469AA}">
      <dgm:prSet/>
      <dgm:spPr/>
      <dgm:t>
        <a:bodyPr/>
        <a:lstStyle/>
        <a:p>
          <a:endParaRPr lang="es-CL"/>
        </a:p>
      </dgm:t>
    </dgm:pt>
    <dgm:pt modelId="{D96E9712-DFCE-4A25-AD61-345F4AA8F916}" type="sibTrans" cxnId="{EDF9950E-EE1D-4599-B7CF-EE5C120469AA}">
      <dgm:prSet/>
      <dgm:spPr/>
      <dgm:t>
        <a:bodyPr/>
        <a:lstStyle/>
        <a:p>
          <a:endParaRPr lang="es-CL"/>
        </a:p>
      </dgm:t>
    </dgm:pt>
    <dgm:pt modelId="{475312A3-923B-45EE-8170-609447ED3FBC}">
      <dgm:prSet phldrT="[Texto]"/>
      <dgm:spPr/>
      <dgm:t>
        <a:bodyPr/>
        <a:lstStyle/>
        <a:p>
          <a:r>
            <a:rPr lang="es-CL" dirty="0"/>
            <a:t>Recepción y solución de problemas , reclamos y dudas por parte de usuarios</a:t>
          </a:r>
        </a:p>
      </dgm:t>
    </dgm:pt>
    <dgm:pt modelId="{10C9EFFE-833B-4644-9F82-1F6213074EC4}" type="parTrans" cxnId="{81BC5ECA-AB12-4030-9774-33EA03DBBC50}">
      <dgm:prSet/>
      <dgm:spPr/>
      <dgm:t>
        <a:bodyPr/>
        <a:lstStyle/>
        <a:p>
          <a:endParaRPr lang="es-CL"/>
        </a:p>
      </dgm:t>
    </dgm:pt>
    <dgm:pt modelId="{4CAF72C9-05B1-4866-8840-E0AA97C872C9}" type="sibTrans" cxnId="{81BC5ECA-AB12-4030-9774-33EA03DBBC50}">
      <dgm:prSet/>
      <dgm:spPr/>
      <dgm:t>
        <a:bodyPr/>
        <a:lstStyle/>
        <a:p>
          <a:endParaRPr lang="es-CL"/>
        </a:p>
      </dgm:t>
    </dgm:pt>
    <dgm:pt modelId="{0EE674BF-A23D-4275-B267-EA8414390A15}" type="pres">
      <dgm:prSet presAssocID="{8978ED0D-701C-453F-87E7-3515A523B59C}" presName="layout" presStyleCnt="0">
        <dgm:presLayoutVars>
          <dgm:chMax/>
          <dgm:chPref/>
          <dgm:dir/>
          <dgm:animOne val="branch"/>
          <dgm:animLvl val="lvl"/>
          <dgm:resizeHandles/>
        </dgm:presLayoutVars>
      </dgm:prSet>
      <dgm:spPr/>
    </dgm:pt>
    <dgm:pt modelId="{1395EF41-B5EA-4D6F-B208-7C991EB3651C}" type="pres">
      <dgm:prSet presAssocID="{358A017D-0376-4608-AE6E-C02C53F1110A}" presName="root" presStyleCnt="0">
        <dgm:presLayoutVars>
          <dgm:chMax/>
          <dgm:chPref val="4"/>
        </dgm:presLayoutVars>
      </dgm:prSet>
      <dgm:spPr/>
    </dgm:pt>
    <dgm:pt modelId="{5A602371-6D7C-44DC-A245-88F58CB3470B}" type="pres">
      <dgm:prSet presAssocID="{358A017D-0376-4608-AE6E-C02C53F1110A}" presName="rootComposite" presStyleCnt="0">
        <dgm:presLayoutVars/>
      </dgm:prSet>
      <dgm:spPr/>
    </dgm:pt>
    <dgm:pt modelId="{E8940C23-105A-49C8-9503-DAA76E4812C4}" type="pres">
      <dgm:prSet presAssocID="{358A017D-0376-4608-AE6E-C02C53F1110A}" presName="rootText" presStyleLbl="node0" presStyleIdx="0" presStyleCnt="1">
        <dgm:presLayoutVars>
          <dgm:chMax/>
          <dgm:chPref val="4"/>
        </dgm:presLayoutVars>
      </dgm:prSet>
      <dgm:spPr/>
    </dgm:pt>
    <dgm:pt modelId="{A156A7BD-0D36-48FA-8BDE-D30AB246AE88}" type="pres">
      <dgm:prSet presAssocID="{358A017D-0376-4608-AE6E-C02C53F1110A}" presName="childShape" presStyleCnt="0">
        <dgm:presLayoutVars>
          <dgm:chMax val="0"/>
          <dgm:chPref val="0"/>
        </dgm:presLayoutVars>
      </dgm:prSet>
      <dgm:spPr/>
    </dgm:pt>
    <dgm:pt modelId="{343C4436-E775-42B1-9C8B-3C939F9911C2}" type="pres">
      <dgm:prSet presAssocID="{14329DFB-C22F-496F-8297-D9E5289C7A9E}" presName="childComposite" presStyleCnt="0">
        <dgm:presLayoutVars>
          <dgm:chMax val="0"/>
          <dgm:chPref val="0"/>
        </dgm:presLayoutVars>
      </dgm:prSet>
      <dgm:spPr/>
    </dgm:pt>
    <dgm:pt modelId="{78B6F4C0-4AC7-4C1E-BA94-93999835B0F4}" type="pres">
      <dgm:prSet presAssocID="{14329DFB-C22F-496F-8297-D9E5289C7A9E}"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unta de directores con relleno sólido"/>
        </a:ext>
      </dgm:extLst>
    </dgm:pt>
    <dgm:pt modelId="{4C072996-B5A8-49CA-802E-F9AA40705513}" type="pres">
      <dgm:prSet presAssocID="{14329DFB-C22F-496F-8297-D9E5289C7A9E}" presName="childText" presStyleLbl="lnNode1" presStyleIdx="0" presStyleCnt="3">
        <dgm:presLayoutVars>
          <dgm:chMax val="0"/>
          <dgm:chPref val="0"/>
          <dgm:bulletEnabled val="1"/>
        </dgm:presLayoutVars>
      </dgm:prSet>
      <dgm:spPr/>
    </dgm:pt>
    <dgm:pt modelId="{D8CFF70B-A772-4D4D-87B5-670A0726BF89}" type="pres">
      <dgm:prSet presAssocID="{2C0CC885-4AF7-4862-BCD5-CE33FA5EFD7F}" presName="childComposite" presStyleCnt="0">
        <dgm:presLayoutVars>
          <dgm:chMax val="0"/>
          <dgm:chPref val="0"/>
        </dgm:presLayoutVars>
      </dgm:prSet>
      <dgm:spPr/>
    </dgm:pt>
    <dgm:pt modelId="{8F20A0EB-13C9-4820-AE21-2E058C7A1D82}" type="pres">
      <dgm:prSet presAssocID="{2C0CC885-4AF7-4862-BCD5-CE33FA5EFD7F}"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o contorno"/>
        </a:ext>
      </dgm:extLst>
    </dgm:pt>
    <dgm:pt modelId="{4AB62593-F9A5-41DD-AA1C-7E7C13A2E105}" type="pres">
      <dgm:prSet presAssocID="{2C0CC885-4AF7-4862-BCD5-CE33FA5EFD7F}" presName="childText" presStyleLbl="lnNode1" presStyleIdx="1" presStyleCnt="3">
        <dgm:presLayoutVars>
          <dgm:chMax val="0"/>
          <dgm:chPref val="0"/>
          <dgm:bulletEnabled val="1"/>
        </dgm:presLayoutVars>
      </dgm:prSet>
      <dgm:spPr/>
    </dgm:pt>
    <dgm:pt modelId="{6F886334-7C36-4083-B9BA-6306D92D8690}" type="pres">
      <dgm:prSet presAssocID="{475312A3-923B-45EE-8170-609447ED3FBC}" presName="childComposite" presStyleCnt="0">
        <dgm:presLayoutVars>
          <dgm:chMax val="0"/>
          <dgm:chPref val="0"/>
        </dgm:presLayoutVars>
      </dgm:prSet>
      <dgm:spPr/>
    </dgm:pt>
    <dgm:pt modelId="{31298092-3462-40FD-97F7-AA54710FDE94}" type="pres">
      <dgm:prSet presAssocID="{475312A3-923B-45EE-8170-609447ED3FBC}" presName="Image"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guntas con relleno sólido"/>
        </a:ext>
      </dgm:extLst>
    </dgm:pt>
    <dgm:pt modelId="{BD969057-DFD4-4FC4-AF2D-BB50B53382F4}" type="pres">
      <dgm:prSet presAssocID="{475312A3-923B-45EE-8170-609447ED3FBC}" presName="childText" presStyleLbl="lnNode1" presStyleIdx="2" presStyleCnt="3">
        <dgm:presLayoutVars>
          <dgm:chMax val="0"/>
          <dgm:chPref val="0"/>
          <dgm:bulletEnabled val="1"/>
        </dgm:presLayoutVars>
      </dgm:prSet>
      <dgm:spPr/>
    </dgm:pt>
  </dgm:ptLst>
  <dgm:cxnLst>
    <dgm:cxn modelId="{EDF9950E-EE1D-4599-B7CF-EE5C120469AA}" srcId="{358A017D-0376-4608-AE6E-C02C53F1110A}" destId="{2C0CC885-4AF7-4862-BCD5-CE33FA5EFD7F}" srcOrd="1" destOrd="0" parTransId="{CF1412BD-CABB-4340-8B4E-25B80AFC63DC}" sibTransId="{D96E9712-DFCE-4A25-AD61-345F4AA8F916}"/>
    <dgm:cxn modelId="{1E70CE24-0BBF-4DB9-BB8F-1DD2363898F6}" type="presOf" srcId="{8978ED0D-701C-453F-87E7-3515A523B59C}" destId="{0EE674BF-A23D-4275-B267-EA8414390A15}" srcOrd="0" destOrd="0" presId="urn:microsoft.com/office/officeart/2008/layout/PictureAccentList"/>
    <dgm:cxn modelId="{D6A88C34-7A56-498B-8B47-8C773FFCAB41}" srcId="{8978ED0D-701C-453F-87E7-3515A523B59C}" destId="{358A017D-0376-4608-AE6E-C02C53F1110A}" srcOrd="0" destOrd="0" parTransId="{988AB237-A440-49DB-8299-EBB21ED3E300}" sibTransId="{1436BC93-1BE4-477E-AF7A-F7AE83A3BAF4}"/>
    <dgm:cxn modelId="{BA41653F-5032-4555-9873-93A208C70CA0}" srcId="{358A017D-0376-4608-AE6E-C02C53F1110A}" destId="{14329DFB-C22F-496F-8297-D9E5289C7A9E}" srcOrd="0" destOrd="0" parTransId="{016256C5-DAB6-4DCE-9D08-87F35096AF9C}" sibTransId="{6764C871-D9CC-484B-99D2-D2B3CC0A4042}"/>
    <dgm:cxn modelId="{C3623657-AAC7-427B-8280-5D2481C44058}" type="presOf" srcId="{14329DFB-C22F-496F-8297-D9E5289C7A9E}" destId="{4C072996-B5A8-49CA-802E-F9AA40705513}" srcOrd="0" destOrd="0" presId="urn:microsoft.com/office/officeart/2008/layout/PictureAccentList"/>
    <dgm:cxn modelId="{94340C8C-9CB2-4007-B464-72424A96A611}" type="presOf" srcId="{358A017D-0376-4608-AE6E-C02C53F1110A}" destId="{E8940C23-105A-49C8-9503-DAA76E4812C4}" srcOrd="0" destOrd="0" presId="urn:microsoft.com/office/officeart/2008/layout/PictureAccentList"/>
    <dgm:cxn modelId="{0816D38D-2A89-4EE8-8822-F7B0222321B3}" type="presOf" srcId="{2C0CC885-4AF7-4862-BCD5-CE33FA5EFD7F}" destId="{4AB62593-F9A5-41DD-AA1C-7E7C13A2E105}" srcOrd="0" destOrd="0" presId="urn:microsoft.com/office/officeart/2008/layout/PictureAccentList"/>
    <dgm:cxn modelId="{DA9CD7C9-B17E-417A-B0D1-81E5CBE42B33}" type="presOf" srcId="{475312A3-923B-45EE-8170-609447ED3FBC}" destId="{BD969057-DFD4-4FC4-AF2D-BB50B53382F4}" srcOrd="0" destOrd="0" presId="urn:microsoft.com/office/officeart/2008/layout/PictureAccentList"/>
    <dgm:cxn modelId="{81BC5ECA-AB12-4030-9774-33EA03DBBC50}" srcId="{358A017D-0376-4608-AE6E-C02C53F1110A}" destId="{475312A3-923B-45EE-8170-609447ED3FBC}" srcOrd="2" destOrd="0" parTransId="{10C9EFFE-833B-4644-9F82-1F6213074EC4}" sibTransId="{4CAF72C9-05B1-4866-8840-E0AA97C872C9}"/>
    <dgm:cxn modelId="{080C82E1-DE46-4A03-87E8-1CF33A68BCF6}" type="presParOf" srcId="{0EE674BF-A23D-4275-B267-EA8414390A15}" destId="{1395EF41-B5EA-4D6F-B208-7C991EB3651C}" srcOrd="0" destOrd="0" presId="urn:microsoft.com/office/officeart/2008/layout/PictureAccentList"/>
    <dgm:cxn modelId="{5939B00A-0079-4DCD-B6AC-5F50FF3CFA8C}" type="presParOf" srcId="{1395EF41-B5EA-4D6F-B208-7C991EB3651C}" destId="{5A602371-6D7C-44DC-A245-88F58CB3470B}" srcOrd="0" destOrd="0" presId="urn:microsoft.com/office/officeart/2008/layout/PictureAccentList"/>
    <dgm:cxn modelId="{3F50E7EF-8BFB-41C9-8C7A-6B133974B85B}" type="presParOf" srcId="{5A602371-6D7C-44DC-A245-88F58CB3470B}" destId="{E8940C23-105A-49C8-9503-DAA76E4812C4}" srcOrd="0" destOrd="0" presId="urn:microsoft.com/office/officeart/2008/layout/PictureAccentList"/>
    <dgm:cxn modelId="{17D0621D-5C38-4B72-B423-DD484341B8F0}" type="presParOf" srcId="{1395EF41-B5EA-4D6F-B208-7C991EB3651C}" destId="{A156A7BD-0D36-48FA-8BDE-D30AB246AE88}" srcOrd="1" destOrd="0" presId="urn:microsoft.com/office/officeart/2008/layout/PictureAccentList"/>
    <dgm:cxn modelId="{0A26C438-6049-4EA0-B008-21DBA69420E8}" type="presParOf" srcId="{A156A7BD-0D36-48FA-8BDE-D30AB246AE88}" destId="{343C4436-E775-42B1-9C8B-3C939F9911C2}" srcOrd="0" destOrd="0" presId="urn:microsoft.com/office/officeart/2008/layout/PictureAccentList"/>
    <dgm:cxn modelId="{BC737244-B558-4D43-8E8D-B3BEAD3D0766}" type="presParOf" srcId="{343C4436-E775-42B1-9C8B-3C939F9911C2}" destId="{78B6F4C0-4AC7-4C1E-BA94-93999835B0F4}" srcOrd="0" destOrd="0" presId="urn:microsoft.com/office/officeart/2008/layout/PictureAccentList"/>
    <dgm:cxn modelId="{1A98EEEE-123C-4EFD-A591-3093CB6F5151}" type="presParOf" srcId="{343C4436-E775-42B1-9C8B-3C939F9911C2}" destId="{4C072996-B5A8-49CA-802E-F9AA40705513}" srcOrd="1" destOrd="0" presId="urn:microsoft.com/office/officeart/2008/layout/PictureAccentList"/>
    <dgm:cxn modelId="{6FC1D9C3-FE4A-48A2-8DE8-78033DE3A107}" type="presParOf" srcId="{A156A7BD-0D36-48FA-8BDE-D30AB246AE88}" destId="{D8CFF70B-A772-4D4D-87B5-670A0726BF89}" srcOrd="1" destOrd="0" presId="urn:microsoft.com/office/officeart/2008/layout/PictureAccentList"/>
    <dgm:cxn modelId="{31123E2F-D4DB-49E8-955A-E1994549833B}" type="presParOf" srcId="{D8CFF70B-A772-4D4D-87B5-670A0726BF89}" destId="{8F20A0EB-13C9-4820-AE21-2E058C7A1D82}" srcOrd="0" destOrd="0" presId="urn:microsoft.com/office/officeart/2008/layout/PictureAccentList"/>
    <dgm:cxn modelId="{C200737B-F67E-44BA-87D0-834168DFD823}" type="presParOf" srcId="{D8CFF70B-A772-4D4D-87B5-670A0726BF89}" destId="{4AB62593-F9A5-41DD-AA1C-7E7C13A2E105}" srcOrd="1" destOrd="0" presId="urn:microsoft.com/office/officeart/2008/layout/PictureAccentList"/>
    <dgm:cxn modelId="{5D35B35E-BDE0-4B00-A00D-2B894853D8EC}" type="presParOf" srcId="{A156A7BD-0D36-48FA-8BDE-D30AB246AE88}" destId="{6F886334-7C36-4083-B9BA-6306D92D8690}" srcOrd="2" destOrd="0" presId="urn:microsoft.com/office/officeart/2008/layout/PictureAccentList"/>
    <dgm:cxn modelId="{1DC95B32-9878-42EF-A7C0-5AD961C9EDF5}" type="presParOf" srcId="{6F886334-7C36-4083-B9BA-6306D92D8690}" destId="{31298092-3462-40FD-97F7-AA54710FDE94}" srcOrd="0" destOrd="0" presId="urn:microsoft.com/office/officeart/2008/layout/PictureAccentList"/>
    <dgm:cxn modelId="{257846EE-9D66-4602-9C0C-EF63223E1631}" type="presParOf" srcId="{6F886334-7C36-4083-B9BA-6306D92D8690}" destId="{BD969057-DFD4-4FC4-AF2D-BB50B53382F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CC3F8-81EE-4C05-BB05-D87ED0162B44}"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6D8F0ACE-34F1-49DF-B8FA-F7E1A8770FA2}">
      <dgm:prSet phldrT="[Texto]" custT="1"/>
      <dgm:spPr/>
      <dgm:t>
        <a:bodyPr/>
        <a:lstStyle/>
        <a:p>
          <a:pPr algn="just"/>
          <a:r>
            <a:rPr lang="es-CL" sz="1600" b="1" dirty="0"/>
            <a:t>Uso de la energía</a:t>
          </a:r>
        </a:p>
      </dgm:t>
    </dgm:pt>
    <dgm:pt modelId="{837D4027-0DDE-43F6-A207-B4EEB4347B18}" type="parTrans" cxnId="{965D71D6-0116-4BE6-97BE-F039CDE15DCF}">
      <dgm:prSet/>
      <dgm:spPr/>
      <dgm:t>
        <a:bodyPr/>
        <a:lstStyle/>
        <a:p>
          <a:pPr algn="just"/>
          <a:endParaRPr lang="es-CL" sz="2000"/>
        </a:p>
      </dgm:t>
    </dgm:pt>
    <dgm:pt modelId="{008EB203-B182-49C1-B513-04901542AEE7}" type="sibTrans" cxnId="{965D71D6-0116-4BE6-97BE-F039CDE15DCF}">
      <dgm:prSet/>
      <dgm:spPr/>
      <dgm:t>
        <a:bodyPr/>
        <a:lstStyle/>
        <a:p>
          <a:pPr algn="just"/>
          <a:endParaRPr lang="es-CL" sz="2000"/>
        </a:p>
      </dgm:t>
    </dgm:pt>
    <dgm:pt modelId="{B37FEC0E-8873-4CAF-9FEF-C54ABC9D70C3}">
      <dgm:prSet phldrT="[Texto]" custT="1"/>
      <dgm:spPr/>
      <dgm:t>
        <a:bodyPr/>
        <a:lstStyle/>
        <a:p>
          <a:pPr algn="just"/>
          <a:r>
            <a:rPr lang="es-CL" sz="1200" dirty="0"/>
            <a:t>El uso de artefactos contemplado en la etapa de diseño de los sistemas contempla una cantidad reducida de electrodomésticos, la gama de artefactos utilizados se ha ampliado mucho desde la puesta en marcha</a:t>
          </a:r>
        </a:p>
      </dgm:t>
    </dgm:pt>
    <dgm:pt modelId="{0098CDBD-DE88-4C35-AD10-AF3B3F0E54E9}" type="parTrans" cxnId="{6A46556B-33E2-4AC0-9827-A64B1CE87C7C}">
      <dgm:prSet/>
      <dgm:spPr/>
      <dgm:t>
        <a:bodyPr/>
        <a:lstStyle/>
        <a:p>
          <a:pPr algn="just"/>
          <a:endParaRPr lang="es-CL" sz="2000"/>
        </a:p>
      </dgm:t>
    </dgm:pt>
    <dgm:pt modelId="{4B72BD22-41FF-46EA-88BA-C4CCFD1A07EC}" type="sibTrans" cxnId="{6A46556B-33E2-4AC0-9827-A64B1CE87C7C}">
      <dgm:prSet/>
      <dgm:spPr/>
      <dgm:t>
        <a:bodyPr/>
        <a:lstStyle/>
        <a:p>
          <a:pPr algn="just"/>
          <a:endParaRPr lang="es-CL" sz="2000"/>
        </a:p>
      </dgm:t>
    </dgm:pt>
    <dgm:pt modelId="{61C39C54-2B5E-40C6-A9D0-7E8D7751F34F}" type="pres">
      <dgm:prSet presAssocID="{67DCC3F8-81EE-4C05-BB05-D87ED0162B44}" presName="linear" presStyleCnt="0">
        <dgm:presLayoutVars>
          <dgm:dir/>
          <dgm:resizeHandles val="exact"/>
        </dgm:presLayoutVars>
      </dgm:prSet>
      <dgm:spPr/>
    </dgm:pt>
    <dgm:pt modelId="{749413D9-C0BE-401D-850C-030BC1C8B596}" type="pres">
      <dgm:prSet presAssocID="{6D8F0ACE-34F1-49DF-B8FA-F7E1A8770FA2}" presName="comp" presStyleCnt="0"/>
      <dgm:spPr/>
    </dgm:pt>
    <dgm:pt modelId="{BBBAAB33-5FFB-4F56-B5ED-692D3D5D8506}" type="pres">
      <dgm:prSet presAssocID="{6D8F0ACE-34F1-49DF-B8FA-F7E1A8770FA2}" presName="box" presStyleLbl="node1" presStyleIdx="0" presStyleCnt="1" custLinFactNeighborY="9267"/>
      <dgm:spPr/>
    </dgm:pt>
    <dgm:pt modelId="{66EA2566-FBBE-49DD-BB76-5C05DCCBD4A1}" type="pres">
      <dgm:prSet presAssocID="{6D8F0ACE-34F1-49DF-B8FA-F7E1A8770FA2}" presName="img" presStyleLbl="fgImgPlace1" presStyleIdx="0" presStyleCnt="1" custScaleX="55953"/>
      <dgm:spPr>
        <a:blipFill>
          <a:blip xmlns:r="http://schemas.openxmlformats.org/officeDocument/2006/relationships" r:embed="rId1">
            <a:extLst>
              <a:ext uri="{96DAC541-7B7A-43D3-8B79-37D633B846F1}">
                <asvg:svgBlip xmlns:asvg="http://schemas.microsoft.com/office/drawing/2016/SVG/main" r:embed="rId2"/>
              </a:ext>
            </a:extLst>
          </a:blip>
          <a:srcRect/>
          <a:stretch>
            <a:fillRect t="-5000" b="-5000"/>
          </a:stretch>
        </a:blipFill>
      </dgm:spPr>
      <dgm:extLst>
        <a:ext uri="{E40237B7-FDA0-4F09-8148-C483321AD2D9}">
          <dgm14:cNvPr xmlns:dgm14="http://schemas.microsoft.com/office/drawing/2010/diagram" id="0" name="" descr="Conectado desconectado con relleno sólido"/>
        </a:ext>
      </dgm:extLst>
    </dgm:pt>
    <dgm:pt modelId="{B1E04D33-EBF2-40B0-A7E9-B28E4F050BA2}" type="pres">
      <dgm:prSet presAssocID="{6D8F0ACE-34F1-49DF-B8FA-F7E1A8770FA2}" presName="text" presStyleLbl="node1" presStyleIdx="0" presStyleCnt="1">
        <dgm:presLayoutVars>
          <dgm:bulletEnabled val="1"/>
        </dgm:presLayoutVars>
      </dgm:prSet>
      <dgm:spPr/>
    </dgm:pt>
  </dgm:ptLst>
  <dgm:cxnLst>
    <dgm:cxn modelId="{8DF2AD17-2D0E-4F80-AC01-A203F186C7C3}" type="presOf" srcId="{6D8F0ACE-34F1-49DF-B8FA-F7E1A8770FA2}" destId="{B1E04D33-EBF2-40B0-A7E9-B28E4F050BA2}" srcOrd="1" destOrd="0" presId="urn:microsoft.com/office/officeart/2005/8/layout/vList4"/>
    <dgm:cxn modelId="{5E6CFB2D-76C8-4860-AD60-80256A271AE0}" type="presOf" srcId="{B37FEC0E-8873-4CAF-9FEF-C54ABC9D70C3}" destId="{BBBAAB33-5FFB-4F56-B5ED-692D3D5D8506}" srcOrd="0" destOrd="1" presId="urn:microsoft.com/office/officeart/2005/8/layout/vList4"/>
    <dgm:cxn modelId="{747F1E39-1483-46EA-A0E2-E5459D9207A9}" type="presOf" srcId="{6D8F0ACE-34F1-49DF-B8FA-F7E1A8770FA2}" destId="{BBBAAB33-5FFB-4F56-B5ED-692D3D5D8506}" srcOrd="0" destOrd="0" presId="urn:microsoft.com/office/officeart/2005/8/layout/vList4"/>
    <dgm:cxn modelId="{6A46556B-33E2-4AC0-9827-A64B1CE87C7C}" srcId="{6D8F0ACE-34F1-49DF-B8FA-F7E1A8770FA2}" destId="{B37FEC0E-8873-4CAF-9FEF-C54ABC9D70C3}" srcOrd="0" destOrd="0" parTransId="{0098CDBD-DE88-4C35-AD10-AF3B3F0E54E9}" sibTransId="{4B72BD22-41FF-46EA-88BA-C4CCFD1A07EC}"/>
    <dgm:cxn modelId="{40774274-C04F-4604-8EB7-C3E98538FB23}" type="presOf" srcId="{67DCC3F8-81EE-4C05-BB05-D87ED0162B44}" destId="{61C39C54-2B5E-40C6-A9D0-7E8D7751F34F}" srcOrd="0" destOrd="0" presId="urn:microsoft.com/office/officeart/2005/8/layout/vList4"/>
    <dgm:cxn modelId="{9A9B8996-60EB-4099-95E5-DD811E1B314F}" type="presOf" srcId="{B37FEC0E-8873-4CAF-9FEF-C54ABC9D70C3}" destId="{B1E04D33-EBF2-40B0-A7E9-B28E4F050BA2}" srcOrd="1" destOrd="1" presId="urn:microsoft.com/office/officeart/2005/8/layout/vList4"/>
    <dgm:cxn modelId="{965D71D6-0116-4BE6-97BE-F039CDE15DCF}" srcId="{67DCC3F8-81EE-4C05-BB05-D87ED0162B44}" destId="{6D8F0ACE-34F1-49DF-B8FA-F7E1A8770FA2}" srcOrd="0" destOrd="0" parTransId="{837D4027-0DDE-43F6-A207-B4EEB4347B18}" sibTransId="{008EB203-B182-49C1-B513-04901542AEE7}"/>
    <dgm:cxn modelId="{626F1AEF-8D20-43D1-88EF-B3D90F97A31E}" type="presParOf" srcId="{61C39C54-2B5E-40C6-A9D0-7E8D7751F34F}" destId="{749413D9-C0BE-401D-850C-030BC1C8B596}" srcOrd="0" destOrd="0" presId="urn:microsoft.com/office/officeart/2005/8/layout/vList4"/>
    <dgm:cxn modelId="{90336E42-DE6C-4E3F-B12F-50018634050D}" type="presParOf" srcId="{749413D9-C0BE-401D-850C-030BC1C8B596}" destId="{BBBAAB33-5FFB-4F56-B5ED-692D3D5D8506}" srcOrd="0" destOrd="0" presId="urn:microsoft.com/office/officeart/2005/8/layout/vList4"/>
    <dgm:cxn modelId="{02141C0D-5E90-4C71-AEF6-C115553C523D}" type="presParOf" srcId="{749413D9-C0BE-401D-850C-030BC1C8B596}" destId="{66EA2566-FBBE-49DD-BB76-5C05DCCBD4A1}" srcOrd="1" destOrd="0" presId="urn:microsoft.com/office/officeart/2005/8/layout/vList4"/>
    <dgm:cxn modelId="{D9A8FFB9-4DF4-4AE0-B313-BCE0ABCB8C66}" type="presParOf" srcId="{749413D9-C0BE-401D-850C-030BC1C8B596}" destId="{B1E04D33-EBF2-40B0-A7E9-B28E4F050BA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15C832-1FC7-4492-9B75-3EB33A5EA331}" type="doc">
      <dgm:prSet loTypeId="urn:microsoft.com/office/officeart/2005/8/layout/process3" loCatId="process" qsTypeId="urn:microsoft.com/office/officeart/2005/8/quickstyle/simple5" qsCatId="simple" csTypeId="urn:microsoft.com/office/officeart/2005/8/colors/accent0_3" csCatId="mainScheme" phldr="1"/>
      <dgm:spPr/>
      <dgm:t>
        <a:bodyPr/>
        <a:lstStyle/>
        <a:p>
          <a:endParaRPr lang="es-CL"/>
        </a:p>
      </dgm:t>
    </dgm:pt>
    <dgm:pt modelId="{856B59F7-8652-40C8-BD2B-2C02F2D25997}">
      <dgm:prSet phldrT="[Texto]"/>
      <dgm:spPr/>
      <dgm:t>
        <a:bodyPr/>
        <a:lstStyle/>
        <a:p>
          <a:pPr algn="ctr"/>
          <a:r>
            <a:rPr lang="es-CL" b="1" dirty="0"/>
            <a:t>Artefactos contemplados en etapa de diseño</a:t>
          </a:r>
          <a:endParaRPr lang="es-CL" dirty="0"/>
        </a:p>
      </dgm:t>
    </dgm:pt>
    <dgm:pt modelId="{B079E4A6-DDC8-472F-A9AD-769D9528031C}" type="parTrans" cxnId="{3DEBBD3E-A773-4189-98F0-042F14CBCABF}">
      <dgm:prSet/>
      <dgm:spPr/>
      <dgm:t>
        <a:bodyPr/>
        <a:lstStyle/>
        <a:p>
          <a:endParaRPr lang="es-CL"/>
        </a:p>
      </dgm:t>
    </dgm:pt>
    <dgm:pt modelId="{A15575D1-A407-4F29-8049-61D787EF7D62}" type="sibTrans" cxnId="{3DEBBD3E-A773-4189-98F0-042F14CBCABF}">
      <dgm:prSet/>
      <dgm:spPr/>
      <dgm:t>
        <a:bodyPr/>
        <a:lstStyle/>
        <a:p>
          <a:endParaRPr lang="es-CL" dirty="0"/>
        </a:p>
      </dgm:t>
    </dgm:pt>
    <dgm:pt modelId="{51A85AA7-E42D-42DB-B55B-DF3AAD82323B}">
      <dgm:prSet phldrT="[Texto]" custT="1"/>
      <dgm:spPr/>
      <dgm:t>
        <a:bodyPr/>
        <a:lstStyle/>
        <a:p>
          <a:pPr algn="l"/>
          <a:r>
            <a:rPr lang="es-CL" sz="1400" dirty="0"/>
            <a:t>Ampolletas</a:t>
          </a:r>
        </a:p>
      </dgm:t>
    </dgm:pt>
    <dgm:pt modelId="{97C06DB0-0B7A-4616-AA2D-7D1776F6E682}" type="parTrans" cxnId="{7148B265-9359-4B69-9C4D-9EDF35603F85}">
      <dgm:prSet/>
      <dgm:spPr/>
      <dgm:t>
        <a:bodyPr/>
        <a:lstStyle/>
        <a:p>
          <a:endParaRPr lang="es-CL"/>
        </a:p>
      </dgm:t>
    </dgm:pt>
    <dgm:pt modelId="{81D27343-57B6-4BFC-98C2-9C5A41ABCF90}" type="sibTrans" cxnId="{7148B265-9359-4B69-9C4D-9EDF35603F85}">
      <dgm:prSet/>
      <dgm:spPr/>
      <dgm:t>
        <a:bodyPr/>
        <a:lstStyle/>
        <a:p>
          <a:endParaRPr lang="es-CL"/>
        </a:p>
      </dgm:t>
    </dgm:pt>
    <dgm:pt modelId="{AC6DC0FB-07EA-48BC-9255-BD7DC1A1C67E}">
      <dgm:prSet phldrT="[Texto]"/>
      <dgm:spPr/>
      <dgm:t>
        <a:bodyPr/>
        <a:lstStyle/>
        <a:p>
          <a:pPr algn="ctr"/>
          <a:r>
            <a:rPr lang="es-CL" b="1" dirty="0"/>
            <a:t>Artefactos utilizados actualmente</a:t>
          </a:r>
          <a:endParaRPr lang="es-CL" dirty="0"/>
        </a:p>
      </dgm:t>
    </dgm:pt>
    <dgm:pt modelId="{07442CC9-2C4E-4E6D-9A3A-C6B91DC5C9D2}" type="parTrans" cxnId="{B8F1CC76-3295-4318-8F9E-53542B7E9BF7}">
      <dgm:prSet/>
      <dgm:spPr/>
      <dgm:t>
        <a:bodyPr/>
        <a:lstStyle/>
        <a:p>
          <a:endParaRPr lang="es-CL"/>
        </a:p>
      </dgm:t>
    </dgm:pt>
    <dgm:pt modelId="{7D62FFBA-8304-487E-9877-53C20E2FEADF}" type="sibTrans" cxnId="{B8F1CC76-3295-4318-8F9E-53542B7E9BF7}">
      <dgm:prSet/>
      <dgm:spPr/>
      <dgm:t>
        <a:bodyPr/>
        <a:lstStyle/>
        <a:p>
          <a:endParaRPr lang="es-CL"/>
        </a:p>
      </dgm:t>
    </dgm:pt>
    <dgm:pt modelId="{8E66A3D5-5542-42F1-8452-C4D70E6D7A51}">
      <dgm:prSet phldrT="[Texto]" custT="1"/>
      <dgm:spPr/>
      <dgm:t>
        <a:bodyPr/>
        <a:lstStyle/>
        <a:p>
          <a:pPr algn="l"/>
          <a:r>
            <a:rPr lang="es-CL" sz="1400" dirty="0"/>
            <a:t>Ampolletas</a:t>
          </a:r>
        </a:p>
      </dgm:t>
    </dgm:pt>
    <dgm:pt modelId="{CB2FD265-C49C-42FC-AA22-2DF41C553A2F}" type="parTrans" cxnId="{8EE3A3DE-28A0-49D3-AFA0-ED9690E635C5}">
      <dgm:prSet/>
      <dgm:spPr/>
      <dgm:t>
        <a:bodyPr/>
        <a:lstStyle/>
        <a:p>
          <a:endParaRPr lang="es-CL"/>
        </a:p>
      </dgm:t>
    </dgm:pt>
    <dgm:pt modelId="{365B68D1-BCC7-4E09-83C0-D805D5C9DC61}" type="sibTrans" cxnId="{8EE3A3DE-28A0-49D3-AFA0-ED9690E635C5}">
      <dgm:prSet/>
      <dgm:spPr/>
      <dgm:t>
        <a:bodyPr/>
        <a:lstStyle/>
        <a:p>
          <a:endParaRPr lang="es-CL"/>
        </a:p>
      </dgm:t>
    </dgm:pt>
    <dgm:pt modelId="{97DDC392-8256-46FC-9673-540437A33990}">
      <dgm:prSet custT="1"/>
      <dgm:spPr/>
      <dgm:t>
        <a:bodyPr/>
        <a:lstStyle/>
        <a:p>
          <a:pPr algn="l"/>
          <a:r>
            <a:rPr lang="es-CL" sz="1400" dirty="0"/>
            <a:t>Televisión</a:t>
          </a:r>
        </a:p>
      </dgm:t>
    </dgm:pt>
    <dgm:pt modelId="{5DFA650C-C071-453A-9CDF-8A0C0F66B290}" type="parTrans" cxnId="{7170E3F4-8656-48FF-99CB-858333DC5680}">
      <dgm:prSet/>
      <dgm:spPr/>
      <dgm:t>
        <a:bodyPr/>
        <a:lstStyle/>
        <a:p>
          <a:endParaRPr lang="es-CL"/>
        </a:p>
      </dgm:t>
    </dgm:pt>
    <dgm:pt modelId="{AC2DFE41-A497-4E21-9D06-F0DBEA2128B7}" type="sibTrans" cxnId="{7170E3F4-8656-48FF-99CB-858333DC5680}">
      <dgm:prSet/>
      <dgm:spPr/>
      <dgm:t>
        <a:bodyPr/>
        <a:lstStyle/>
        <a:p>
          <a:endParaRPr lang="es-CL"/>
        </a:p>
      </dgm:t>
    </dgm:pt>
    <dgm:pt modelId="{27D1A2AE-E7D5-4B20-924A-F838E9FF2707}">
      <dgm:prSet custT="1"/>
      <dgm:spPr/>
      <dgm:t>
        <a:bodyPr/>
        <a:lstStyle/>
        <a:p>
          <a:pPr algn="l"/>
          <a:r>
            <a:rPr lang="es-CL" sz="1400" dirty="0"/>
            <a:t>Radio</a:t>
          </a:r>
        </a:p>
      </dgm:t>
    </dgm:pt>
    <dgm:pt modelId="{50D63587-6809-4629-9A54-28423AE436BB}" type="parTrans" cxnId="{6ED6C447-441E-4E67-B9FF-E6416CC5724F}">
      <dgm:prSet/>
      <dgm:spPr/>
      <dgm:t>
        <a:bodyPr/>
        <a:lstStyle/>
        <a:p>
          <a:endParaRPr lang="es-CL"/>
        </a:p>
      </dgm:t>
    </dgm:pt>
    <dgm:pt modelId="{8B75DA00-E2F1-4239-BEB4-A6E0C7DE691C}" type="sibTrans" cxnId="{6ED6C447-441E-4E67-B9FF-E6416CC5724F}">
      <dgm:prSet/>
      <dgm:spPr/>
      <dgm:t>
        <a:bodyPr/>
        <a:lstStyle/>
        <a:p>
          <a:endParaRPr lang="es-CL"/>
        </a:p>
      </dgm:t>
    </dgm:pt>
    <dgm:pt modelId="{07A526E2-0BDE-45B2-A216-142A8E88E82E}">
      <dgm:prSet custT="1"/>
      <dgm:spPr/>
      <dgm:t>
        <a:bodyPr/>
        <a:lstStyle/>
        <a:p>
          <a:pPr algn="l"/>
          <a:r>
            <a:rPr lang="es-CL" sz="1400" dirty="0"/>
            <a:t>Refrigerador</a:t>
          </a:r>
        </a:p>
      </dgm:t>
    </dgm:pt>
    <dgm:pt modelId="{861B99CB-21F5-4D60-AAB4-D2E457702475}" type="parTrans" cxnId="{7A9F3A05-7013-4471-B306-245E88326D82}">
      <dgm:prSet/>
      <dgm:spPr/>
      <dgm:t>
        <a:bodyPr/>
        <a:lstStyle/>
        <a:p>
          <a:endParaRPr lang="es-CL"/>
        </a:p>
      </dgm:t>
    </dgm:pt>
    <dgm:pt modelId="{FE0C346D-80BC-4916-A55D-738D39BD30DC}" type="sibTrans" cxnId="{7A9F3A05-7013-4471-B306-245E88326D82}">
      <dgm:prSet/>
      <dgm:spPr/>
      <dgm:t>
        <a:bodyPr/>
        <a:lstStyle/>
        <a:p>
          <a:endParaRPr lang="es-CL"/>
        </a:p>
      </dgm:t>
    </dgm:pt>
    <dgm:pt modelId="{5A25EB83-06CA-48C7-8E70-F86D551A7AC5}">
      <dgm:prSet custT="1"/>
      <dgm:spPr/>
      <dgm:t>
        <a:bodyPr/>
        <a:lstStyle/>
        <a:p>
          <a:pPr algn="l"/>
          <a:r>
            <a:rPr lang="es-CL" sz="1400" dirty="0"/>
            <a:t>Televisión</a:t>
          </a:r>
        </a:p>
      </dgm:t>
    </dgm:pt>
    <dgm:pt modelId="{129F5D6E-B68B-40E3-9EC5-A4B74FAF916A}" type="parTrans" cxnId="{2E76BBF3-3CE8-407F-A592-75DD17870AC1}">
      <dgm:prSet/>
      <dgm:spPr/>
      <dgm:t>
        <a:bodyPr/>
        <a:lstStyle/>
        <a:p>
          <a:endParaRPr lang="es-CL"/>
        </a:p>
      </dgm:t>
    </dgm:pt>
    <dgm:pt modelId="{681395CB-DDC8-4F1E-A38B-953809ECA79F}" type="sibTrans" cxnId="{2E76BBF3-3CE8-407F-A592-75DD17870AC1}">
      <dgm:prSet/>
      <dgm:spPr/>
      <dgm:t>
        <a:bodyPr/>
        <a:lstStyle/>
        <a:p>
          <a:endParaRPr lang="es-CL"/>
        </a:p>
      </dgm:t>
    </dgm:pt>
    <dgm:pt modelId="{4C6E4281-5B8C-4802-ADA7-FD2C46B2E764}">
      <dgm:prSet custT="1"/>
      <dgm:spPr/>
      <dgm:t>
        <a:bodyPr/>
        <a:lstStyle/>
        <a:p>
          <a:pPr algn="l"/>
          <a:r>
            <a:rPr lang="es-CL" sz="1400" dirty="0"/>
            <a:t>Radio </a:t>
          </a:r>
        </a:p>
      </dgm:t>
    </dgm:pt>
    <dgm:pt modelId="{BC47D3C5-BF97-470E-9026-0D7AC54DFD17}" type="parTrans" cxnId="{548437DC-E312-4704-B91F-258200DBC874}">
      <dgm:prSet/>
      <dgm:spPr/>
      <dgm:t>
        <a:bodyPr/>
        <a:lstStyle/>
        <a:p>
          <a:endParaRPr lang="es-CL"/>
        </a:p>
      </dgm:t>
    </dgm:pt>
    <dgm:pt modelId="{04C11D66-A8B0-4A2D-B9A4-34704F6A7FFB}" type="sibTrans" cxnId="{548437DC-E312-4704-B91F-258200DBC874}">
      <dgm:prSet/>
      <dgm:spPr/>
      <dgm:t>
        <a:bodyPr/>
        <a:lstStyle/>
        <a:p>
          <a:endParaRPr lang="es-CL"/>
        </a:p>
      </dgm:t>
    </dgm:pt>
    <dgm:pt modelId="{DA04B148-C83E-4873-B6A4-3BB1F411E6ED}">
      <dgm:prSet custT="1"/>
      <dgm:spPr/>
      <dgm:t>
        <a:bodyPr/>
        <a:lstStyle/>
        <a:p>
          <a:pPr algn="l"/>
          <a:r>
            <a:rPr lang="es-CL" sz="1400" dirty="0"/>
            <a:t>Refrigerador</a:t>
          </a:r>
        </a:p>
      </dgm:t>
    </dgm:pt>
    <dgm:pt modelId="{1B40D108-B9E9-4DA3-91DA-6C50E99ADCB7}" type="parTrans" cxnId="{70B44D3C-BEB4-4433-8219-6892AB16D8B1}">
      <dgm:prSet/>
      <dgm:spPr/>
      <dgm:t>
        <a:bodyPr/>
        <a:lstStyle/>
        <a:p>
          <a:endParaRPr lang="es-CL"/>
        </a:p>
      </dgm:t>
    </dgm:pt>
    <dgm:pt modelId="{9638C646-EE9B-4152-B467-FDCEC2C3A2CB}" type="sibTrans" cxnId="{70B44D3C-BEB4-4433-8219-6892AB16D8B1}">
      <dgm:prSet/>
      <dgm:spPr/>
      <dgm:t>
        <a:bodyPr/>
        <a:lstStyle/>
        <a:p>
          <a:endParaRPr lang="es-CL"/>
        </a:p>
      </dgm:t>
    </dgm:pt>
    <dgm:pt modelId="{89830B88-2285-41EF-B3A3-904F7F9137D5}">
      <dgm:prSet custT="1"/>
      <dgm:spPr/>
      <dgm:t>
        <a:bodyPr/>
        <a:lstStyle/>
        <a:p>
          <a:pPr algn="l"/>
          <a:r>
            <a:rPr lang="es-CL" sz="1400" dirty="0"/>
            <a:t>Hervidor</a:t>
          </a:r>
        </a:p>
      </dgm:t>
    </dgm:pt>
    <dgm:pt modelId="{063FC95C-8F0D-4563-A0BD-CBAED5F56F66}" type="parTrans" cxnId="{1DF7CE13-9A67-4EC0-9699-25A86C24CD3D}">
      <dgm:prSet/>
      <dgm:spPr/>
      <dgm:t>
        <a:bodyPr/>
        <a:lstStyle/>
        <a:p>
          <a:endParaRPr lang="es-CL"/>
        </a:p>
      </dgm:t>
    </dgm:pt>
    <dgm:pt modelId="{C40FA7B6-C7EE-4FC4-8CA7-D565D09A6620}" type="sibTrans" cxnId="{1DF7CE13-9A67-4EC0-9699-25A86C24CD3D}">
      <dgm:prSet/>
      <dgm:spPr/>
      <dgm:t>
        <a:bodyPr/>
        <a:lstStyle/>
        <a:p>
          <a:endParaRPr lang="es-CL"/>
        </a:p>
      </dgm:t>
    </dgm:pt>
    <dgm:pt modelId="{7A13F9D3-124D-42F0-BE52-6FB8F7767CB6}">
      <dgm:prSet custT="1"/>
      <dgm:spPr/>
      <dgm:t>
        <a:bodyPr/>
        <a:lstStyle/>
        <a:p>
          <a:pPr algn="l"/>
          <a:r>
            <a:rPr lang="es-CL" sz="1400" dirty="0"/>
            <a:t>Congeladora</a:t>
          </a:r>
        </a:p>
      </dgm:t>
    </dgm:pt>
    <dgm:pt modelId="{3E14864E-194D-4312-817E-5191E4EEEA6C}" type="parTrans" cxnId="{2E84C16C-5F03-4D17-A879-99573435ACDC}">
      <dgm:prSet/>
      <dgm:spPr/>
      <dgm:t>
        <a:bodyPr/>
        <a:lstStyle/>
        <a:p>
          <a:endParaRPr lang="es-CL"/>
        </a:p>
      </dgm:t>
    </dgm:pt>
    <dgm:pt modelId="{74C1684F-C8C5-47C5-B364-3FB6FE1ACDE1}" type="sibTrans" cxnId="{2E84C16C-5F03-4D17-A879-99573435ACDC}">
      <dgm:prSet/>
      <dgm:spPr/>
      <dgm:t>
        <a:bodyPr/>
        <a:lstStyle/>
        <a:p>
          <a:endParaRPr lang="es-CL"/>
        </a:p>
      </dgm:t>
    </dgm:pt>
    <dgm:pt modelId="{163A1D84-12B3-4A72-A5D8-4B8BD069710B}">
      <dgm:prSet custT="1"/>
      <dgm:spPr/>
      <dgm:t>
        <a:bodyPr/>
        <a:lstStyle/>
        <a:p>
          <a:pPr algn="l"/>
          <a:r>
            <a:rPr lang="es-CL" sz="1400" dirty="0"/>
            <a:t>Computador</a:t>
          </a:r>
        </a:p>
      </dgm:t>
    </dgm:pt>
    <dgm:pt modelId="{0E4171A4-AE2D-4965-8945-4525D41D19E0}" type="parTrans" cxnId="{39B0411F-A85D-4979-96EF-9EE3EF6EC4A1}">
      <dgm:prSet/>
      <dgm:spPr/>
      <dgm:t>
        <a:bodyPr/>
        <a:lstStyle/>
        <a:p>
          <a:endParaRPr lang="es-CL"/>
        </a:p>
      </dgm:t>
    </dgm:pt>
    <dgm:pt modelId="{A39EEEAF-933C-4D30-93EF-7EF764C81EE4}" type="sibTrans" cxnId="{39B0411F-A85D-4979-96EF-9EE3EF6EC4A1}">
      <dgm:prSet/>
      <dgm:spPr/>
      <dgm:t>
        <a:bodyPr/>
        <a:lstStyle/>
        <a:p>
          <a:endParaRPr lang="es-CL"/>
        </a:p>
      </dgm:t>
    </dgm:pt>
    <dgm:pt modelId="{BD1B3081-A22A-4096-8AD2-93C9CE6EEA7F}">
      <dgm:prSet custT="1"/>
      <dgm:spPr/>
      <dgm:t>
        <a:bodyPr/>
        <a:lstStyle/>
        <a:p>
          <a:pPr algn="l"/>
          <a:r>
            <a:rPr lang="es-CL" sz="1400" dirty="0"/>
            <a:t>Lavadora</a:t>
          </a:r>
        </a:p>
      </dgm:t>
    </dgm:pt>
    <dgm:pt modelId="{86EE4712-4A8D-46BA-81A3-5B4B8B510A25}" type="parTrans" cxnId="{6FA18A5A-6695-4EF9-A34D-DE66242745FF}">
      <dgm:prSet/>
      <dgm:spPr/>
      <dgm:t>
        <a:bodyPr/>
        <a:lstStyle/>
        <a:p>
          <a:endParaRPr lang="es-CL"/>
        </a:p>
      </dgm:t>
    </dgm:pt>
    <dgm:pt modelId="{A217F703-EA7F-464F-BE6B-9F3B9CE60CA8}" type="sibTrans" cxnId="{6FA18A5A-6695-4EF9-A34D-DE66242745FF}">
      <dgm:prSet/>
      <dgm:spPr/>
      <dgm:t>
        <a:bodyPr/>
        <a:lstStyle/>
        <a:p>
          <a:endParaRPr lang="es-CL"/>
        </a:p>
      </dgm:t>
    </dgm:pt>
    <dgm:pt modelId="{BD655448-718F-4271-8C77-4D520B4EFD9D}">
      <dgm:prSet phldrT="[Texto]" custT="1"/>
      <dgm:spPr/>
      <dgm:t>
        <a:bodyPr/>
        <a:lstStyle/>
        <a:p>
          <a:pPr algn="l"/>
          <a:endParaRPr lang="es-CL" sz="1400" dirty="0"/>
        </a:p>
      </dgm:t>
    </dgm:pt>
    <dgm:pt modelId="{6A991AE3-EFFF-4648-8580-6A89E055C9FC}" type="parTrans" cxnId="{807256D0-E498-4373-82AF-A3033E89ED9F}">
      <dgm:prSet/>
      <dgm:spPr/>
      <dgm:t>
        <a:bodyPr/>
        <a:lstStyle/>
        <a:p>
          <a:endParaRPr lang="es-CL"/>
        </a:p>
      </dgm:t>
    </dgm:pt>
    <dgm:pt modelId="{33BFA67A-B1C5-4C37-9E40-B6E72FA7F077}" type="sibTrans" cxnId="{807256D0-E498-4373-82AF-A3033E89ED9F}">
      <dgm:prSet/>
      <dgm:spPr/>
      <dgm:t>
        <a:bodyPr/>
        <a:lstStyle/>
        <a:p>
          <a:endParaRPr lang="es-CL"/>
        </a:p>
      </dgm:t>
    </dgm:pt>
    <dgm:pt modelId="{09D0DE4C-71B8-4C49-A430-B002218B48DE}">
      <dgm:prSet phldrT="[Texto]" custT="1"/>
      <dgm:spPr/>
      <dgm:t>
        <a:bodyPr/>
        <a:lstStyle/>
        <a:p>
          <a:pPr algn="l"/>
          <a:endParaRPr lang="es-CL" sz="1400" dirty="0"/>
        </a:p>
      </dgm:t>
    </dgm:pt>
    <dgm:pt modelId="{2F1303EB-DAD6-42AE-AB6F-E3400A0CF29C}" type="parTrans" cxnId="{FB0CC08D-D154-420F-BF5B-D3AC271DC938}">
      <dgm:prSet/>
      <dgm:spPr/>
      <dgm:t>
        <a:bodyPr/>
        <a:lstStyle/>
        <a:p>
          <a:endParaRPr lang="es-CL"/>
        </a:p>
      </dgm:t>
    </dgm:pt>
    <dgm:pt modelId="{6C7811F7-BE91-436D-BD60-1535DFE61F8F}" type="sibTrans" cxnId="{FB0CC08D-D154-420F-BF5B-D3AC271DC938}">
      <dgm:prSet/>
      <dgm:spPr/>
      <dgm:t>
        <a:bodyPr/>
        <a:lstStyle/>
        <a:p>
          <a:endParaRPr lang="es-CL"/>
        </a:p>
      </dgm:t>
    </dgm:pt>
    <dgm:pt modelId="{B40B6DCD-FDB9-4C1C-B2F1-7D2910B538D8}" type="pres">
      <dgm:prSet presAssocID="{0415C832-1FC7-4492-9B75-3EB33A5EA331}" presName="linearFlow" presStyleCnt="0">
        <dgm:presLayoutVars>
          <dgm:dir/>
          <dgm:animLvl val="lvl"/>
          <dgm:resizeHandles val="exact"/>
        </dgm:presLayoutVars>
      </dgm:prSet>
      <dgm:spPr/>
    </dgm:pt>
    <dgm:pt modelId="{C4387C51-D87A-4A25-A4DC-DE8771F66B14}" type="pres">
      <dgm:prSet presAssocID="{856B59F7-8652-40C8-BD2B-2C02F2D25997}" presName="composite" presStyleCnt="0"/>
      <dgm:spPr/>
    </dgm:pt>
    <dgm:pt modelId="{464CBBE6-1317-46BD-8F5F-51FFAD75B85F}" type="pres">
      <dgm:prSet presAssocID="{856B59F7-8652-40C8-BD2B-2C02F2D25997}" presName="parTx" presStyleLbl="node1" presStyleIdx="0" presStyleCnt="2">
        <dgm:presLayoutVars>
          <dgm:chMax val="0"/>
          <dgm:chPref val="0"/>
          <dgm:bulletEnabled val="1"/>
        </dgm:presLayoutVars>
      </dgm:prSet>
      <dgm:spPr/>
    </dgm:pt>
    <dgm:pt modelId="{D2773EAD-2854-4529-B901-E58C0DC3AE52}" type="pres">
      <dgm:prSet presAssocID="{856B59F7-8652-40C8-BD2B-2C02F2D25997}" presName="parSh" presStyleLbl="node1" presStyleIdx="0" presStyleCnt="2"/>
      <dgm:spPr/>
    </dgm:pt>
    <dgm:pt modelId="{33152D22-B4D1-49DC-B447-3564B7677315}" type="pres">
      <dgm:prSet presAssocID="{856B59F7-8652-40C8-BD2B-2C02F2D25997}" presName="desTx" presStyleLbl="fgAcc1" presStyleIdx="0" presStyleCnt="2">
        <dgm:presLayoutVars>
          <dgm:bulletEnabled val="1"/>
        </dgm:presLayoutVars>
      </dgm:prSet>
      <dgm:spPr/>
    </dgm:pt>
    <dgm:pt modelId="{772C322E-6614-4E30-B4B8-3F74FF091986}" type="pres">
      <dgm:prSet presAssocID="{A15575D1-A407-4F29-8049-61D787EF7D62}" presName="sibTrans" presStyleLbl="sibTrans2D1" presStyleIdx="0" presStyleCnt="1"/>
      <dgm:spPr/>
    </dgm:pt>
    <dgm:pt modelId="{7CF4FF27-D1E9-40AF-92EC-A25169BD209E}" type="pres">
      <dgm:prSet presAssocID="{A15575D1-A407-4F29-8049-61D787EF7D62}" presName="connTx" presStyleLbl="sibTrans2D1" presStyleIdx="0" presStyleCnt="1"/>
      <dgm:spPr/>
    </dgm:pt>
    <dgm:pt modelId="{9E4D58F1-6C93-4A08-9E31-56E051AED61C}" type="pres">
      <dgm:prSet presAssocID="{AC6DC0FB-07EA-48BC-9255-BD7DC1A1C67E}" presName="composite" presStyleCnt="0"/>
      <dgm:spPr/>
    </dgm:pt>
    <dgm:pt modelId="{B8C00C94-7442-4F21-B927-DC2AC2782902}" type="pres">
      <dgm:prSet presAssocID="{AC6DC0FB-07EA-48BC-9255-BD7DC1A1C67E}" presName="parTx" presStyleLbl="node1" presStyleIdx="0" presStyleCnt="2">
        <dgm:presLayoutVars>
          <dgm:chMax val="0"/>
          <dgm:chPref val="0"/>
          <dgm:bulletEnabled val="1"/>
        </dgm:presLayoutVars>
      </dgm:prSet>
      <dgm:spPr/>
    </dgm:pt>
    <dgm:pt modelId="{CBF62F2F-8625-40E8-B6FD-AB2A35AAC8A0}" type="pres">
      <dgm:prSet presAssocID="{AC6DC0FB-07EA-48BC-9255-BD7DC1A1C67E}" presName="parSh" presStyleLbl="node1" presStyleIdx="1" presStyleCnt="2" custScaleX="83663"/>
      <dgm:spPr/>
    </dgm:pt>
    <dgm:pt modelId="{0763C1CA-B87F-4816-BEA4-6B5262033DB4}" type="pres">
      <dgm:prSet presAssocID="{AC6DC0FB-07EA-48BC-9255-BD7DC1A1C67E}" presName="desTx" presStyleLbl="fgAcc1" presStyleIdx="1" presStyleCnt="2">
        <dgm:presLayoutVars>
          <dgm:bulletEnabled val="1"/>
        </dgm:presLayoutVars>
      </dgm:prSet>
      <dgm:spPr/>
    </dgm:pt>
  </dgm:ptLst>
  <dgm:cxnLst>
    <dgm:cxn modelId="{7A9F3A05-7013-4471-B306-245E88326D82}" srcId="{856B59F7-8652-40C8-BD2B-2C02F2D25997}" destId="{07A526E2-0BDE-45B2-A216-142A8E88E82E}" srcOrd="5" destOrd="0" parTransId="{861B99CB-21F5-4D60-AAB4-D2E457702475}" sibTransId="{FE0C346D-80BC-4916-A55D-738D39BD30DC}"/>
    <dgm:cxn modelId="{54F88D0A-CF8F-440F-B8F8-ACADB7C9FDF5}" type="presOf" srcId="{856B59F7-8652-40C8-BD2B-2C02F2D25997}" destId="{464CBBE6-1317-46BD-8F5F-51FFAD75B85F}" srcOrd="0" destOrd="0" presId="urn:microsoft.com/office/officeart/2005/8/layout/process3"/>
    <dgm:cxn modelId="{7DBCD30E-C045-4480-92FC-62A0084FD270}" type="presOf" srcId="{163A1D84-12B3-4A72-A5D8-4B8BD069710B}" destId="{0763C1CA-B87F-4816-BEA4-6B5262033DB4}" srcOrd="0" destOrd="6" presId="urn:microsoft.com/office/officeart/2005/8/layout/process3"/>
    <dgm:cxn modelId="{DD404512-0BB9-4D20-81A7-79899B094206}" type="presOf" srcId="{DA04B148-C83E-4873-B6A4-3BB1F411E6ED}" destId="{0763C1CA-B87F-4816-BEA4-6B5262033DB4}" srcOrd="0" destOrd="3" presId="urn:microsoft.com/office/officeart/2005/8/layout/process3"/>
    <dgm:cxn modelId="{1DF7CE13-9A67-4EC0-9699-25A86C24CD3D}" srcId="{AC6DC0FB-07EA-48BC-9255-BD7DC1A1C67E}" destId="{89830B88-2285-41EF-B3A3-904F7F9137D5}" srcOrd="4" destOrd="0" parTransId="{063FC95C-8F0D-4563-A0BD-CBAED5F56F66}" sibTransId="{C40FA7B6-C7EE-4FC4-8CA7-D565D09A6620}"/>
    <dgm:cxn modelId="{39B0411F-A85D-4979-96EF-9EE3EF6EC4A1}" srcId="{AC6DC0FB-07EA-48BC-9255-BD7DC1A1C67E}" destId="{163A1D84-12B3-4A72-A5D8-4B8BD069710B}" srcOrd="6" destOrd="0" parTransId="{0E4171A4-AE2D-4965-8945-4525D41D19E0}" sibTransId="{A39EEEAF-933C-4D30-93EF-7EF764C81EE4}"/>
    <dgm:cxn modelId="{EB6EC329-CAF0-43F7-AA86-2DEE650782B9}" type="presOf" srcId="{7A13F9D3-124D-42F0-BE52-6FB8F7767CB6}" destId="{0763C1CA-B87F-4816-BEA4-6B5262033DB4}" srcOrd="0" destOrd="5" presId="urn:microsoft.com/office/officeart/2005/8/layout/process3"/>
    <dgm:cxn modelId="{0DABC132-12D2-485C-89F7-F5F14FF5B367}" type="presOf" srcId="{51A85AA7-E42D-42DB-B55B-DF3AAD82323B}" destId="{33152D22-B4D1-49DC-B447-3564B7677315}" srcOrd="0" destOrd="2" presId="urn:microsoft.com/office/officeart/2005/8/layout/process3"/>
    <dgm:cxn modelId="{70B44D3C-BEB4-4433-8219-6892AB16D8B1}" srcId="{AC6DC0FB-07EA-48BC-9255-BD7DC1A1C67E}" destId="{DA04B148-C83E-4873-B6A4-3BB1F411E6ED}" srcOrd="3" destOrd="0" parTransId="{1B40D108-B9E9-4DA3-91DA-6C50E99ADCB7}" sibTransId="{9638C646-EE9B-4152-B467-FDCEC2C3A2CB}"/>
    <dgm:cxn modelId="{3DEBBD3E-A773-4189-98F0-042F14CBCABF}" srcId="{0415C832-1FC7-4492-9B75-3EB33A5EA331}" destId="{856B59F7-8652-40C8-BD2B-2C02F2D25997}" srcOrd="0" destOrd="0" parTransId="{B079E4A6-DDC8-472F-A9AD-769D9528031C}" sibTransId="{A15575D1-A407-4F29-8049-61D787EF7D62}"/>
    <dgm:cxn modelId="{7148B265-9359-4B69-9C4D-9EDF35603F85}" srcId="{856B59F7-8652-40C8-BD2B-2C02F2D25997}" destId="{51A85AA7-E42D-42DB-B55B-DF3AAD82323B}" srcOrd="2" destOrd="0" parTransId="{97C06DB0-0B7A-4616-AA2D-7D1776F6E682}" sibTransId="{81D27343-57B6-4BFC-98C2-9C5A41ABCF90}"/>
    <dgm:cxn modelId="{6ED6C447-441E-4E67-B9FF-E6416CC5724F}" srcId="{856B59F7-8652-40C8-BD2B-2C02F2D25997}" destId="{27D1A2AE-E7D5-4B20-924A-F838E9FF2707}" srcOrd="4" destOrd="0" parTransId="{50D63587-6809-4629-9A54-28423AE436BB}" sibTransId="{8B75DA00-E2F1-4239-BEB4-A6E0C7DE691C}"/>
    <dgm:cxn modelId="{DAA97D6A-F502-47C3-8A0D-5A2A3C88650A}" type="presOf" srcId="{A15575D1-A407-4F29-8049-61D787EF7D62}" destId="{7CF4FF27-D1E9-40AF-92EC-A25169BD209E}" srcOrd="1" destOrd="0" presId="urn:microsoft.com/office/officeart/2005/8/layout/process3"/>
    <dgm:cxn modelId="{2E84C16C-5F03-4D17-A879-99573435ACDC}" srcId="{AC6DC0FB-07EA-48BC-9255-BD7DC1A1C67E}" destId="{7A13F9D3-124D-42F0-BE52-6FB8F7767CB6}" srcOrd="5" destOrd="0" parTransId="{3E14864E-194D-4312-817E-5191E4EEEA6C}" sibTransId="{74C1684F-C8C5-47C5-B364-3FB6FE1ACDE1}"/>
    <dgm:cxn modelId="{FA759650-5A6D-4941-830B-FF5A7E1453C3}" type="presOf" srcId="{BD1B3081-A22A-4096-8AD2-93C9CE6EEA7F}" destId="{0763C1CA-B87F-4816-BEA4-6B5262033DB4}" srcOrd="0" destOrd="7" presId="urn:microsoft.com/office/officeart/2005/8/layout/process3"/>
    <dgm:cxn modelId="{255BB070-DDC3-4193-B604-9151BC5DF07A}" type="presOf" srcId="{07A526E2-0BDE-45B2-A216-142A8E88E82E}" destId="{33152D22-B4D1-49DC-B447-3564B7677315}" srcOrd="0" destOrd="5" presId="urn:microsoft.com/office/officeart/2005/8/layout/process3"/>
    <dgm:cxn modelId="{3F001E54-7EB2-47A2-A25D-7B516EA08AB3}" type="presOf" srcId="{8E66A3D5-5542-42F1-8452-C4D70E6D7A51}" destId="{0763C1CA-B87F-4816-BEA4-6B5262033DB4}" srcOrd="0" destOrd="0" presId="urn:microsoft.com/office/officeart/2005/8/layout/process3"/>
    <dgm:cxn modelId="{B8F1CC76-3295-4318-8F9E-53542B7E9BF7}" srcId="{0415C832-1FC7-4492-9B75-3EB33A5EA331}" destId="{AC6DC0FB-07EA-48BC-9255-BD7DC1A1C67E}" srcOrd="1" destOrd="0" parTransId="{07442CC9-2C4E-4E6D-9A3A-C6B91DC5C9D2}" sibTransId="{7D62FFBA-8304-487E-9877-53C20E2FEADF}"/>
    <dgm:cxn modelId="{6FA18A5A-6695-4EF9-A34D-DE66242745FF}" srcId="{AC6DC0FB-07EA-48BC-9255-BD7DC1A1C67E}" destId="{BD1B3081-A22A-4096-8AD2-93C9CE6EEA7F}" srcOrd="7" destOrd="0" parTransId="{86EE4712-4A8D-46BA-81A3-5B4B8B510A25}" sibTransId="{A217F703-EA7F-464F-BE6B-9F3B9CE60CA8}"/>
    <dgm:cxn modelId="{A8A28082-48AD-496D-99C2-BF957107557A}" type="presOf" srcId="{AC6DC0FB-07EA-48BC-9255-BD7DC1A1C67E}" destId="{B8C00C94-7442-4F21-B927-DC2AC2782902}" srcOrd="0" destOrd="0" presId="urn:microsoft.com/office/officeart/2005/8/layout/process3"/>
    <dgm:cxn modelId="{FB0CC08D-D154-420F-BF5B-D3AC271DC938}" srcId="{856B59F7-8652-40C8-BD2B-2C02F2D25997}" destId="{09D0DE4C-71B8-4C49-A430-B002218B48DE}" srcOrd="1" destOrd="0" parTransId="{2F1303EB-DAD6-42AE-AB6F-E3400A0CF29C}" sibTransId="{6C7811F7-BE91-436D-BD60-1535DFE61F8F}"/>
    <dgm:cxn modelId="{4206209A-D826-4715-AB7C-E7FFAF1AA496}" type="presOf" srcId="{4C6E4281-5B8C-4802-ADA7-FD2C46B2E764}" destId="{0763C1CA-B87F-4816-BEA4-6B5262033DB4}" srcOrd="0" destOrd="2" presId="urn:microsoft.com/office/officeart/2005/8/layout/process3"/>
    <dgm:cxn modelId="{BD7025A6-CD85-42F2-96E9-E7B0AA39F178}" type="presOf" srcId="{09D0DE4C-71B8-4C49-A430-B002218B48DE}" destId="{33152D22-B4D1-49DC-B447-3564B7677315}" srcOrd="0" destOrd="1" presId="urn:microsoft.com/office/officeart/2005/8/layout/process3"/>
    <dgm:cxn modelId="{40F7FFA9-E251-46A4-B016-91137CF69068}" type="presOf" srcId="{97DDC392-8256-46FC-9673-540437A33990}" destId="{33152D22-B4D1-49DC-B447-3564B7677315}" srcOrd="0" destOrd="3" presId="urn:microsoft.com/office/officeart/2005/8/layout/process3"/>
    <dgm:cxn modelId="{807256D0-E498-4373-82AF-A3033E89ED9F}" srcId="{856B59F7-8652-40C8-BD2B-2C02F2D25997}" destId="{BD655448-718F-4271-8C77-4D520B4EFD9D}" srcOrd="0" destOrd="0" parTransId="{6A991AE3-EFFF-4648-8580-6A89E055C9FC}" sibTransId="{33BFA67A-B1C5-4C37-9E40-B6E72FA7F077}"/>
    <dgm:cxn modelId="{E30A0FD7-4003-4246-AB85-5248359CD870}" type="presOf" srcId="{AC6DC0FB-07EA-48BC-9255-BD7DC1A1C67E}" destId="{CBF62F2F-8625-40E8-B6FD-AB2A35AAC8A0}" srcOrd="1" destOrd="0" presId="urn:microsoft.com/office/officeart/2005/8/layout/process3"/>
    <dgm:cxn modelId="{32E923D8-633C-4DB6-AB06-3ABB323E3113}" type="presOf" srcId="{27D1A2AE-E7D5-4B20-924A-F838E9FF2707}" destId="{33152D22-B4D1-49DC-B447-3564B7677315}" srcOrd="0" destOrd="4" presId="urn:microsoft.com/office/officeart/2005/8/layout/process3"/>
    <dgm:cxn modelId="{548437DC-E312-4704-B91F-258200DBC874}" srcId="{AC6DC0FB-07EA-48BC-9255-BD7DC1A1C67E}" destId="{4C6E4281-5B8C-4802-ADA7-FD2C46B2E764}" srcOrd="2" destOrd="0" parTransId="{BC47D3C5-BF97-470E-9026-0D7AC54DFD17}" sibTransId="{04C11D66-A8B0-4A2D-B9A4-34704F6A7FFB}"/>
    <dgm:cxn modelId="{8EE3A3DE-28A0-49D3-AFA0-ED9690E635C5}" srcId="{AC6DC0FB-07EA-48BC-9255-BD7DC1A1C67E}" destId="{8E66A3D5-5542-42F1-8452-C4D70E6D7A51}" srcOrd="0" destOrd="0" parTransId="{CB2FD265-C49C-42FC-AA22-2DF41C553A2F}" sibTransId="{365B68D1-BCC7-4E09-83C0-D805D5C9DC61}"/>
    <dgm:cxn modelId="{E627FDDF-0B7B-40A9-B0AD-926F477CC660}" type="presOf" srcId="{0415C832-1FC7-4492-9B75-3EB33A5EA331}" destId="{B40B6DCD-FDB9-4C1C-B2F1-7D2910B538D8}" srcOrd="0" destOrd="0" presId="urn:microsoft.com/office/officeart/2005/8/layout/process3"/>
    <dgm:cxn modelId="{6E5E65E2-1158-4871-BC1F-6DFB777C0DE8}" type="presOf" srcId="{856B59F7-8652-40C8-BD2B-2C02F2D25997}" destId="{D2773EAD-2854-4529-B901-E58C0DC3AE52}" srcOrd="1" destOrd="0" presId="urn:microsoft.com/office/officeart/2005/8/layout/process3"/>
    <dgm:cxn modelId="{A6E3B3E4-C9F3-4E26-B2D2-EA71297AF46A}" type="presOf" srcId="{5A25EB83-06CA-48C7-8E70-F86D551A7AC5}" destId="{0763C1CA-B87F-4816-BEA4-6B5262033DB4}" srcOrd="0" destOrd="1" presId="urn:microsoft.com/office/officeart/2005/8/layout/process3"/>
    <dgm:cxn modelId="{DBC095EB-5C5B-40CF-B096-C0E56189DD0A}" type="presOf" srcId="{BD655448-718F-4271-8C77-4D520B4EFD9D}" destId="{33152D22-B4D1-49DC-B447-3564B7677315}" srcOrd="0" destOrd="0" presId="urn:microsoft.com/office/officeart/2005/8/layout/process3"/>
    <dgm:cxn modelId="{B821C4EE-FD78-4C9D-87DE-229B2C4A904A}" type="presOf" srcId="{A15575D1-A407-4F29-8049-61D787EF7D62}" destId="{772C322E-6614-4E30-B4B8-3F74FF091986}" srcOrd="0" destOrd="0" presId="urn:microsoft.com/office/officeart/2005/8/layout/process3"/>
    <dgm:cxn modelId="{2E76BBF3-3CE8-407F-A592-75DD17870AC1}" srcId="{AC6DC0FB-07EA-48BC-9255-BD7DC1A1C67E}" destId="{5A25EB83-06CA-48C7-8E70-F86D551A7AC5}" srcOrd="1" destOrd="0" parTransId="{129F5D6E-B68B-40E3-9EC5-A4B74FAF916A}" sibTransId="{681395CB-DDC8-4F1E-A38B-953809ECA79F}"/>
    <dgm:cxn modelId="{7170E3F4-8656-48FF-99CB-858333DC5680}" srcId="{856B59F7-8652-40C8-BD2B-2C02F2D25997}" destId="{97DDC392-8256-46FC-9673-540437A33990}" srcOrd="3" destOrd="0" parTransId="{5DFA650C-C071-453A-9CDF-8A0C0F66B290}" sibTransId="{AC2DFE41-A497-4E21-9D06-F0DBEA2128B7}"/>
    <dgm:cxn modelId="{7E409BFC-C5E6-4CB0-98AF-A8F79737155C}" type="presOf" srcId="{89830B88-2285-41EF-B3A3-904F7F9137D5}" destId="{0763C1CA-B87F-4816-BEA4-6B5262033DB4}" srcOrd="0" destOrd="4" presId="urn:microsoft.com/office/officeart/2005/8/layout/process3"/>
    <dgm:cxn modelId="{D82994D6-316A-4FBF-9459-9F25FBDC366E}" type="presParOf" srcId="{B40B6DCD-FDB9-4C1C-B2F1-7D2910B538D8}" destId="{C4387C51-D87A-4A25-A4DC-DE8771F66B14}" srcOrd="0" destOrd="0" presId="urn:microsoft.com/office/officeart/2005/8/layout/process3"/>
    <dgm:cxn modelId="{05AB14F2-5D0F-467B-901A-89E560D11B29}" type="presParOf" srcId="{C4387C51-D87A-4A25-A4DC-DE8771F66B14}" destId="{464CBBE6-1317-46BD-8F5F-51FFAD75B85F}" srcOrd="0" destOrd="0" presId="urn:microsoft.com/office/officeart/2005/8/layout/process3"/>
    <dgm:cxn modelId="{C9D3C146-7A4F-483A-B177-9D708E0FC7B8}" type="presParOf" srcId="{C4387C51-D87A-4A25-A4DC-DE8771F66B14}" destId="{D2773EAD-2854-4529-B901-E58C0DC3AE52}" srcOrd="1" destOrd="0" presId="urn:microsoft.com/office/officeart/2005/8/layout/process3"/>
    <dgm:cxn modelId="{50F5EFF8-4D10-4595-995C-22CAC06DF430}" type="presParOf" srcId="{C4387C51-D87A-4A25-A4DC-DE8771F66B14}" destId="{33152D22-B4D1-49DC-B447-3564B7677315}" srcOrd="2" destOrd="0" presId="urn:microsoft.com/office/officeart/2005/8/layout/process3"/>
    <dgm:cxn modelId="{A4EEC037-F0DF-4E9B-BF5A-ED1FE4EAEDA3}" type="presParOf" srcId="{B40B6DCD-FDB9-4C1C-B2F1-7D2910B538D8}" destId="{772C322E-6614-4E30-B4B8-3F74FF091986}" srcOrd="1" destOrd="0" presId="urn:microsoft.com/office/officeart/2005/8/layout/process3"/>
    <dgm:cxn modelId="{7AD0BF66-9F23-457D-842C-AA4615F0F350}" type="presParOf" srcId="{772C322E-6614-4E30-B4B8-3F74FF091986}" destId="{7CF4FF27-D1E9-40AF-92EC-A25169BD209E}" srcOrd="0" destOrd="0" presId="urn:microsoft.com/office/officeart/2005/8/layout/process3"/>
    <dgm:cxn modelId="{7032A1F9-1C60-4E84-A2A1-00B2473D3715}" type="presParOf" srcId="{B40B6DCD-FDB9-4C1C-B2F1-7D2910B538D8}" destId="{9E4D58F1-6C93-4A08-9E31-56E051AED61C}" srcOrd="2" destOrd="0" presId="urn:microsoft.com/office/officeart/2005/8/layout/process3"/>
    <dgm:cxn modelId="{9DA39383-0326-4FEC-B3D2-36FA61B1D85C}" type="presParOf" srcId="{9E4D58F1-6C93-4A08-9E31-56E051AED61C}" destId="{B8C00C94-7442-4F21-B927-DC2AC2782902}" srcOrd="0" destOrd="0" presId="urn:microsoft.com/office/officeart/2005/8/layout/process3"/>
    <dgm:cxn modelId="{C7B1377D-7315-455C-A403-9F3560F0D617}" type="presParOf" srcId="{9E4D58F1-6C93-4A08-9E31-56E051AED61C}" destId="{CBF62F2F-8625-40E8-B6FD-AB2A35AAC8A0}" srcOrd="1" destOrd="0" presId="urn:microsoft.com/office/officeart/2005/8/layout/process3"/>
    <dgm:cxn modelId="{16CB0BED-539A-449F-AE09-21ED84353336}" type="presParOf" srcId="{9E4D58F1-6C93-4A08-9E31-56E051AED61C}" destId="{0763C1CA-B87F-4816-BEA4-6B5262033DB4}"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DCC3F8-81EE-4C05-BB05-D87ED0162B44}"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91F408DE-2508-41CC-A509-3B95F2DECBAF}">
      <dgm:prSet phldrT="[Texto]" custT="1"/>
      <dgm:spPr/>
      <dgm:t>
        <a:bodyPr/>
        <a:lstStyle/>
        <a:p>
          <a:pPr algn="l"/>
          <a:r>
            <a:rPr lang="es-CL" sz="1600" b="1" dirty="0"/>
            <a:t>Variación en generación y población beneficiaria</a:t>
          </a:r>
        </a:p>
      </dgm:t>
    </dgm:pt>
    <dgm:pt modelId="{CA1A00E9-DDE0-4D35-914F-1E1B39309594}" type="parTrans" cxnId="{036C453D-3092-451C-B57A-B605594BA59C}">
      <dgm:prSet/>
      <dgm:spPr/>
      <dgm:t>
        <a:bodyPr/>
        <a:lstStyle/>
        <a:p>
          <a:pPr algn="just"/>
          <a:endParaRPr lang="es-CL" sz="2000"/>
        </a:p>
      </dgm:t>
    </dgm:pt>
    <dgm:pt modelId="{41BD2895-9AB1-4DDA-B4E4-1E6D4087691B}" type="sibTrans" cxnId="{036C453D-3092-451C-B57A-B605594BA59C}">
      <dgm:prSet/>
      <dgm:spPr/>
      <dgm:t>
        <a:bodyPr/>
        <a:lstStyle/>
        <a:p>
          <a:pPr algn="just"/>
          <a:endParaRPr lang="es-CL" sz="2000"/>
        </a:p>
      </dgm:t>
    </dgm:pt>
    <dgm:pt modelId="{56DD5720-0740-423D-8758-32506B39861A}">
      <dgm:prSet phldrT="[Texto]" custT="1"/>
      <dgm:spPr/>
      <dgm:t>
        <a:bodyPr/>
        <a:lstStyle/>
        <a:p>
          <a:pPr algn="just"/>
          <a:r>
            <a:rPr lang="es-CL" sz="1200" dirty="0"/>
            <a:t>La población incorporada a cada sistema de generación en la mayoría de los casos sufre un aumento desde su puesta en marcha</a:t>
          </a:r>
        </a:p>
      </dgm:t>
    </dgm:pt>
    <dgm:pt modelId="{B36E6FED-D551-4F25-9928-41834C4C57B2}" type="parTrans" cxnId="{3C4E07DF-C16F-456C-A0D9-14827E51D314}">
      <dgm:prSet/>
      <dgm:spPr/>
      <dgm:t>
        <a:bodyPr/>
        <a:lstStyle/>
        <a:p>
          <a:pPr algn="just"/>
          <a:endParaRPr lang="es-CL" sz="2000"/>
        </a:p>
      </dgm:t>
    </dgm:pt>
    <dgm:pt modelId="{FD35D103-03C8-466F-81B3-E7465503987E}" type="sibTrans" cxnId="{3C4E07DF-C16F-456C-A0D9-14827E51D314}">
      <dgm:prSet/>
      <dgm:spPr/>
      <dgm:t>
        <a:bodyPr/>
        <a:lstStyle/>
        <a:p>
          <a:pPr algn="just"/>
          <a:endParaRPr lang="es-CL" sz="2000"/>
        </a:p>
      </dgm:t>
    </dgm:pt>
    <dgm:pt modelId="{00D03073-A005-4CED-AF0B-2BBB31E3E119}">
      <dgm:prSet phldrT="[Texto]" custT="1"/>
      <dgm:spPr/>
      <dgm:t>
        <a:bodyPr/>
        <a:lstStyle/>
        <a:p>
          <a:pPr algn="just"/>
          <a:r>
            <a:rPr lang="es-CL" sz="1200" dirty="0"/>
            <a:t>La capacidad de generación de los sistemas decrece debido a la disminución de eficiencia de los equipos</a:t>
          </a:r>
        </a:p>
      </dgm:t>
    </dgm:pt>
    <dgm:pt modelId="{1E3813DF-112E-41F5-9F7F-5C77F7C5D732}" type="parTrans" cxnId="{6581AE72-EE79-409B-869C-37FFD790823B}">
      <dgm:prSet/>
      <dgm:spPr/>
      <dgm:t>
        <a:bodyPr/>
        <a:lstStyle/>
        <a:p>
          <a:pPr algn="just"/>
          <a:endParaRPr lang="es-CL" sz="2000"/>
        </a:p>
      </dgm:t>
    </dgm:pt>
    <dgm:pt modelId="{F1DA4253-EF80-44F5-B821-877B4E708258}" type="sibTrans" cxnId="{6581AE72-EE79-409B-869C-37FFD790823B}">
      <dgm:prSet/>
      <dgm:spPr/>
      <dgm:t>
        <a:bodyPr/>
        <a:lstStyle/>
        <a:p>
          <a:pPr algn="just"/>
          <a:endParaRPr lang="es-CL" sz="2000"/>
        </a:p>
      </dgm:t>
    </dgm:pt>
    <dgm:pt modelId="{61C39C54-2B5E-40C6-A9D0-7E8D7751F34F}" type="pres">
      <dgm:prSet presAssocID="{67DCC3F8-81EE-4C05-BB05-D87ED0162B44}" presName="linear" presStyleCnt="0">
        <dgm:presLayoutVars>
          <dgm:dir/>
          <dgm:resizeHandles val="exact"/>
        </dgm:presLayoutVars>
      </dgm:prSet>
      <dgm:spPr/>
    </dgm:pt>
    <dgm:pt modelId="{35C5E6A3-1E25-4504-A4C1-B724D12E237B}" type="pres">
      <dgm:prSet presAssocID="{91F408DE-2508-41CC-A509-3B95F2DECBAF}" presName="comp" presStyleCnt="0"/>
      <dgm:spPr/>
    </dgm:pt>
    <dgm:pt modelId="{3EAC0242-BF80-4E54-ACD7-201C712604F1}" type="pres">
      <dgm:prSet presAssocID="{91F408DE-2508-41CC-A509-3B95F2DECBAF}" presName="box" presStyleLbl="node1" presStyleIdx="0" presStyleCnt="1"/>
      <dgm:spPr/>
    </dgm:pt>
    <dgm:pt modelId="{A68886C3-F9B1-4432-A501-DF4576670CEA}" type="pres">
      <dgm:prSet presAssocID="{91F408DE-2508-41CC-A509-3B95F2DECBAF}" presName="img" presStyleLbl="fgImgPlace1" presStyleIdx="0" presStyleCnt="1" custScaleX="56864" custScaleY="9842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Crecimiento empresarial con relleno sólido"/>
        </a:ext>
      </dgm:extLst>
    </dgm:pt>
    <dgm:pt modelId="{042948B0-3B20-4722-99CA-6D359D006FA1}" type="pres">
      <dgm:prSet presAssocID="{91F408DE-2508-41CC-A509-3B95F2DECBAF}" presName="text" presStyleLbl="node1" presStyleIdx="0" presStyleCnt="1">
        <dgm:presLayoutVars>
          <dgm:bulletEnabled val="1"/>
        </dgm:presLayoutVars>
      </dgm:prSet>
      <dgm:spPr/>
    </dgm:pt>
  </dgm:ptLst>
  <dgm:cxnLst>
    <dgm:cxn modelId="{97C2E734-56C8-40F6-9DA4-C59C8B48BCB0}" type="presOf" srcId="{56DD5720-0740-423D-8758-32506B39861A}" destId="{042948B0-3B20-4722-99CA-6D359D006FA1}" srcOrd="1" destOrd="1" presId="urn:microsoft.com/office/officeart/2005/8/layout/vList4"/>
    <dgm:cxn modelId="{036C453D-3092-451C-B57A-B605594BA59C}" srcId="{67DCC3F8-81EE-4C05-BB05-D87ED0162B44}" destId="{91F408DE-2508-41CC-A509-3B95F2DECBAF}" srcOrd="0" destOrd="0" parTransId="{CA1A00E9-DDE0-4D35-914F-1E1B39309594}" sibTransId="{41BD2895-9AB1-4DDA-B4E4-1E6D4087691B}"/>
    <dgm:cxn modelId="{EB87783F-665F-490A-8015-9893DAFD1EED}" type="presOf" srcId="{00D03073-A005-4CED-AF0B-2BBB31E3E119}" destId="{042948B0-3B20-4722-99CA-6D359D006FA1}" srcOrd="1" destOrd="2" presId="urn:microsoft.com/office/officeart/2005/8/layout/vList4"/>
    <dgm:cxn modelId="{8450AB4C-B083-4E1A-A7AE-1C474872F076}" type="presOf" srcId="{91F408DE-2508-41CC-A509-3B95F2DECBAF}" destId="{3EAC0242-BF80-4E54-ACD7-201C712604F1}" srcOrd="0" destOrd="0" presId="urn:microsoft.com/office/officeart/2005/8/layout/vList4"/>
    <dgm:cxn modelId="{6581AE72-EE79-409B-869C-37FFD790823B}" srcId="{91F408DE-2508-41CC-A509-3B95F2DECBAF}" destId="{00D03073-A005-4CED-AF0B-2BBB31E3E119}" srcOrd="1" destOrd="0" parTransId="{1E3813DF-112E-41F5-9F7F-5C77F7C5D732}" sibTransId="{F1DA4253-EF80-44F5-B821-877B4E708258}"/>
    <dgm:cxn modelId="{40774274-C04F-4604-8EB7-C3E98538FB23}" type="presOf" srcId="{67DCC3F8-81EE-4C05-BB05-D87ED0162B44}" destId="{61C39C54-2B5E-40C6-A9D0-7E8D7751F34F}" srcOrd="0" destOrd="0" presId="urn:microsoft.com/office/officeart/2005/8/layout/vList4"/>
    <dgm:cxn modelId="{B141287C-1115-4653-AC37-0BF53E1294F0}" type="presOf" srcId="{91F408DE-2508-41CC-A509-3B95F2DECBAF}" destId="{042948B0-3B20-4722-99CA-6D359D006FA1}" srcOrd="1" destOrd="0" presId="urn:microsoft.com/office/officeart/2005/8/layout/vList4"/>
    <dgm:cxn modelId="{0C72327E-B906-44F1-93F4-94BB9E6BFD98}" type="presOf" srcId="{00D03073-A005-4CED-AF0B-2BBB31E3E119}" destId="{3EAC0242-BF80-4E54-ACD7-201C712604F1}" srcOrd="0" destOrd="2" presId="urn:microsoft.com/office/officeart/2005/8/layout/vList4"/>
    <dgm:cxn modelId="{3C4E07DF-C16F-456C-A0D9-14827E51D314}" srcId="{91F408DE-2508-41CC-A509-3B95F2DECBAF}" destId="{56DD5720-0740-423D-8758-32506B39861A}" srcOrd="0" destOrd="0" parTransId="{B36E6FED-D551-4F25-9928-41834C4C57B2}" sibTransId="{FD35D103-03C8-466F-81B3-E7465503987E}"/>
    <dgm:cxn modelId="{D787CFFC-49F2-4F38-AF8E-D36FE2379FD2}" type="presOf" srcId="{56DD5720-0740-423D-8758-32506B39861A}" destId="{3EAC0242-BF80-4E54-ACD7-201C712604F1}" srcOrd="0" destOrd="1" presId="urn:microsoft.com/office/officeart/2005/8/layout/vList4"/>
    <dgm:cxn modelId="{2BBD9FB8-1839-4935-9BEB-5FDC557A3E86}" type="presParOf" srcId="{61C39C54-2B5E-40C6-A9D0-7E8D7751F34F}" destId="{35C5E6A3-1E25-4504-A4C1-B724D12E237B}" srcOrd="0" destOrd="0" presId="urn:microsoft.com/office/officeart/2005/8/layout/vList4"/>
    <dgm:cxn modelId="{82C99A9D-27A8-4ADD-89D5-A4C0D7E4A9DA}" type="presParOf" srcId="{35C5E6A3-1E25-4504-A4C1-B724D12E237B}" destId="{3EAC0242-BF80-4E54-ACD7-201C712604F1}" srcOrd="0" destOrd="0" presId="urn:microsoft.com/office/officeart/2005/8/layout/vList4"/>
    <dgm:cxn modelId="{AC83B126-2802-412A-AAD6-C5EECDEADFEC}" type="presParOf" srcId="{35C5E6A3-1E25-4504-A4C1-B724D12E237B}" destId="{A68886C3-F9B1-4432-A501-DF4576670CEA}" srcOrd="1" destOrd="0" presId="urn:microsoft.com/office/officeart/2005/8/layout/vList4"/>
    <dgm:cxn modelId="{B5F285B6-AC7A-43AE-808B-9BF5D97B7317}" type="presParOf" srcId="{35C5E6A3-1E25-4504-A4C1-B724D12E237B}" destId="{042948B0-3B20-4722-99CA-6D359D006FA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25121-1CA2-4427-A2E4-01C5EF8C1124}" type="doc">
      <dgm:prSet loTypeId="urn:microsoft.com/office/officeart/2005/8/layout/hProcess10" loCatId="process" qsTypeId="urn:microsoft.com/office/officeart/2005/8/quickstyle/simple5" qsCatId="simple" csTypeId="urn:microsoft.com/office/officeart/2005/8/colors/accent0_1" csCatId="mainScheme" phldr="1"/>
      <dgm:spPr/>
      <dgm:t>
        <a:bodyPr/>
        <a:lstStyle/>
        <a:p>
          <a:endParaRPr lang="es-CL"/>
        </a:p>
      </dgm:t>
    </dgm:pt>
    <dgm:pt modelId="{300ADDB7-D37B-4B9A-8A95-20D221B43532}">
      <dgm:prSet phldrT="[Texto]" custT="1"/>
      <dgm:spPr/>
      <dgm:t>
        <a:bodyPr/>
        <a:lstStyle/>
        <a:p>
          <a:pPr algn="ctr"/>
          <a:r>
            <a:rPr lang="es-CL" sz="1400" dirty="0"/>
            <a:t>Población de puesta en marcha</a:t>
          </a:r>
        </a:p>
        <a:p>
          <a:pPr algn="ctr"/>
          <a:r>
            <a:rPr lang="es-CL" sz="1600" b="1" dirty="0"/>
            <a:t>142 Personas</a:t>
          </a:r>
          <a:endParaRPr lang="es-CL" sz="1800" b="1" dirty="0"/>
        </a:p>
      </dgm:t>
    </dgm:pt>
    <dgm:pt modelId="{94C7EAD7-C30A-4758-9D7F-788853145197}" type="parTrans" cxnId="{86BE7AE2-48A7-447A-91A9-ADB3B5A34DCD}">
      <dgm:prSet/>
      <dgm:spPr/>
      <dgm:t>
        <a:bodyPr/>
        <a:lstStyle/>
        <a:p>
          <a:endParaRPr lang="es-CL"/>
        </a:p>
      </dgm:t>
    </dgm:pt>
    <dgm:pt modelId="{C5786624-F92B-414B-BB6A-A8C5E53E4448}" type="sibTrans" cxnId="{86BE7AE2-48A7-447A-91A9-ADB3B5A34DCD}">
      <dgm:prSet/>
      <dgm:spPr/>
      <dgm:t>
        <a:bodyPr/>
        <a:lstStyle/>
        <a:p>
          <a:endParaRPr lang="es-CL" dirty="0"/>
        </a:p>
      </dgm:t>
    </dgm:pt>
    <dgm:pt modelId="{4C7D4BE7-0B6E-447E-B1D5-6B7623BB62EB}">
      <dgm:prSet phldrT="[Texto]" custT="1"/>
      <dgm:spPr/>
      <dgm:t>
        <a:bodyPr/>
        <a:lstStyle/>
        <a:p>
          <a:pPr algn="ctr"/>
          <a:r>
            <a:rPr lang="es-CL" sz="1600" dirty="0"/>
            <a:t>Población actual</a:t>
          </a:r>
        </a:p>
        <a:p>
          <a:pPr algn="ctr"/>
          <a:r>
            <a:rPr lang="es-CL" sz="1700" b="1" dirty="0"/>
            <a:t>151 Personas</a:t>
          </a:r>
          <a:endParaRPr lang="es-CL" sz="1600" b="1" dirty="0"/>
        </a:p>
      </dgm:t>
    </dgm:pt>
    <dgm:pt modelId="{62600C3D-3C8A-4FA5-9632-3F137AC6D953}" type="parTrans" cxnId="{5D0E1D53-3D4D-4FD2-A59A-0E22365085D9}">
      <dgm:prSet/>
      <dgm:spPr/>
      <dgm:t>
        <a:bodyPr/>
        <a:lstStyle/>
        <a:p>
          <a:endParaRPr lang="es-CL"/>
        </a:p>
      </dgm:t>
    </dgm:pt>
    <dgm:pt modelId="{4975A7AC-69AB-4EA3-8AC0-34A315BE23F5}" type="sibTrans" cxnId="{5D0E1D53-3D4D-4FD2-A59A-0E22365085D9}">
      <dgm:prSet/>
      <dgm:spPr/>
      <dgm:t>
        <a:bodyPr/>
        <a:lstStyle/>
        <a:p>
          <a:endParaRPr lang="es-CL"/>
        </a:p>
      </dgm:t>
    </dgm:pt>
    <dgm:pt modelId="{E721DF1D-38D9-485A-BB26-6F95CD041E5B}" type="pres">
      <dgm:prSet presAssocID="{AB425121-1CA2-4427-A2E4-01C5EF8C1124}" presName="Name0" presStyleCnt="0">
        <dgm:presLayoutVars>
          <dgm:dir/>
          <dgm:resizeHandles val="exact"/>
        </dgm:presLayoutVars>
      </dgm:prSet>
      <dgm:spPr/>
    </dgm:pt>
    <dgm:pt modelId="{735725F8-E327-4ECA-A26E-24C7B2761C39}" type="pres">
      <dgm:prSet presAssocID="{300ADDB7-D37B-4B9A-8A95-20D221B43532}" presName="composite" presStyleCnt="0"/>
      <dgm:spPr/>
    </dgm:pt>
    <dgm:pt modelId="{17BC0BAC-49A7-4ACC-9B5B-D93ED673899E}" type="pres">
      <dgm:prSet presAssocID="{300ADDB7-D37B-4B9A-8A95-20D221B43532}"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cceso universal con relleno sólido"/>
        </a:ext>
      </dgm:extLst>
    </dgm:pt>
    <dgm:pt modelId="{00033370-EA1E-4B58-85C2-8E7EEE4011D3}" type="pres">
      <dgm:prSet presAssocID="{300ADDB7-D37B-4B9A-8A95-20D221B43532}" presName="txNode" presStyleLbl="node1" presStyleIdx="0" presStyleCnt="2" custScaleY="72820" custLinFactNeighborX="3326" custLinFactNeighborY="11343">
        <dgm:presLayoutVars>
          <dgm:bulletEnabled val="1"/>
        </dgm:presLayoutVars>
      </dgm:prSet>
      <dgm:spPr/>
    </dgm:pt>
    <dgm:pt modelId="{3BD2CCB3-FA76-456B-9799-ECA45FFE8B10}" type="pres">
      <dgm:prSet presAssocID="{C5786624-F92B-414B-BB6A-A8C5E53E4448}" presName="sibTrans" presStyleLbl="sibTrans2D1" presStyleIdx="0" presStyleCnt="1" custScaleX="189062" custLinFactNeighborX="35114" custLinFactNeighborY="-4999"/>
      <dgm:spPr/>
    </dgm:pt>
    <dgm:pt modelId="{A50912B6-C3A0-49FC-82FD-4ECA40D9539C}" type="pres">
      <dgm:prSet presAssocID="{C5786624-F92B-414B-BB6A-A8C5E53E4448}" presName="connTx" presStyleLbl="sibTrans2D1" presStyleIdx="0" presStyleCnt="1"/>
      <dgm:spPr/>
    </dgm:pt>
    <dgm:pt modelId="{2D3487B3-65F6-4328-8B5C-958F9A857324}" type="pres">
      <dgm:prSet presAssocID="{4C7D4BE7-0B6E-447E-B1D5-6B7623BB62EB}" presName="composite" presStyleCnt="0"/>
      <dgm:spPr/>
    </dgm:pt>
    <dgm:pt modelId="{AF0AD87E-EB59-4E40-A68F-2D45432B90A6}" type="pres">
      <dgm:prSet presAssocID="{4C7D4BE7-0B6E-447E-B1D5-6B7623BB62EB}" presName="imagSh" presStyleLbl="b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ecimiento empresarial con relleno sólido"/>
        </a:ext>
      </dgm:extLst>
    </dgm:pt>
    <dgm:pt modelId="{D626B988-0676-461B-BCF4-EF8DAF343A87}" type="pres">
      <dgm:prSet presAssocID="{4C7D4BE7-0B6E-447E-B1D5-6B7623BB62EB}" presName="txNode" presStyleLbl="node1" presStyleIdx="1" presStyleCnt="2" custScaleY="72925" custLinFactNeighborX="-4656" custLinFactNeighborY="11321">
        <dgm:presLayoutVars>
          <dgm:bulletEnabled val="1"/>
        </dgm:presLayoutVars>
      </dgm:prSet>
      <dgm:spPr/>
    </dgm:pt>
  </dgm:ptLst>
  <dgm:cxnLst>
    <dgm:cxn modelId="{670FBF3E-CC40-4AA3-B24C-7D6D209F6318}" type="presOf" srcId="{4C7D4BE7-0B6E-447E-B1D5-6B7623BB62EB}" destId="{D626B988-0676-461B-BCF4-EF8DAF343A87}" srcOrd="0" destOrd="0" presId="urn:microsoft.com/office/officeart/2005/8/layout/hProcess10"/>
    <dgm:cxn modelId="{5D0E1D53-3D4D-4FD2-A59A-0E22365085D9}" srcId="{AB425121-1CA2-4427-A2E4-01C5EF8C1124}" destId="{4C7D4BE7-0B6E-447E-B1D5-6B7623BB62EB}" srcOrd="1" destOrd="0" parTransId="{62600C3D-3C8A-4FA5-9632-3F137AC6D953}" sibTransId="{4975A7AC-69AB-4EA3-8AC0-34A315BE23F5}"/>
    <dgm:cxn modelId="{43CCB695-589E-445B-A946-C3267AB81332}" type="presOf" srcId="{C5786624-F92B-414B-BB6A-A8C5E53E4448}" destId="{3BD2CCB3-FA76-456B-9799-ECA45FFE8B10}" srcOrd="0" destOrd="0" presId="urn:microsoft.com/office/officeart/2005/8/layout/hProcess10"/>
    <dgm:cxn modelId="{3D334798-778D-44E8-8DB1-7950B7D3A1AD}" type="presOf" srcId="{C5786624-F92B-414B-BB6A-A8C5E53E4448}" destId="{A50912B6-C3A0-49FC-82FD-4ECA40D9539C}" srcOrd="1" destOrd="0" presId="urn:microsoft.com/office/officeart/2005/8/layout/hProcess10"/>
    <dgm:cxn modelId="{986038AC-7A90-4E2E-8936-5F8E13963F7B}" type="presOf" srcId="{AB425121-1CA2-4427-A2E4-01C5EF8C1124}" destId="{E721DF1D-38D9-485A-BB26-6F95CD041E5B}" srcOrd="0" destOrd="0" presId="urn:microsoft.com/office/officeart/2005/8/layout/hProcess10"/>
    <dgm:cxn modelId="{84FE7AB4-472B-4853-9930-45CB6ECD7B9D}" type="presOf" srcId="{300ADDB7-D37B-4B9A-8A95-20D221B43532}" destId="{00033370-EA1E-4B58-85C2-8E7EEE4011D3}" srcOrd="0" destOrd="0" presId="urn:microsoft.com/office/officeart/2005/8/layout/hProcess10"/>
    <dgm:cxn modelId="{86BE7AE2-48A7-447A-91A9-ADB3B5A34DCD}" srcId="{AB425121-1CA2-4427-A2E4-01C5EF8C1124}" destId="{300ADDB7-D37B-4B9A-8A95-20D221B43532}" srcOrd="0" destOrd="0" parTransId="{94C7EAD7-C30A-4758-9D7F-788853145197}" sibTransId="{C5786624-F92B-414B-BB6A-A8C5E53E4448}"/>
    <dgm:cxn modelId="{C33F70F9-E74D-491E-A406-B66AD3DA7F05}" type="presParOf" srcId="{E721DF1D-38D9-485A-BB26-6F95CD041E5B}" destId="{735725F8-E327-4ECA-A26E-24C7B2761C39}" srcOrd="0" destOrd="0" presId="urn:microsoft.com/office/officeart/2005/8/layout/hProcess10"/>
    <dgm:cxn modelId="{9CDB2CA4-2AF2-4C05-867C-854D24F69C9E}" type="presParOf" srcId="{735725F8-E327-4ECA-A26E-24C7B2761C39}" destId="{17BC0BAC-49A7-4ACC-9B5B-D93ED673899E}" srcOrd="0" destOrd="0" presId="urn:microsoft.com/office/officeart/2005/8/layout/hProcess10"/>
    <dgm:cxn modelId="{4C9BAC0A-025A-4EE3-9202-8CC7FEFAC485}" type="presParOf" srcId="{735725F8-E327-4ECA-A26E-24C7B2761C39}" destId="{00033370-EA1E-4B58-85C2-8E7EEE4011D3}" srcOrd="1" destOrd="0" presId="urn:microsoft.com/office/officeart/2005/8/layout/hProcess10"/>
    <dgm:cxn modelId="{D5A4F1AB-BACE-42E8-9D64-DE7867C0C9A9}" type="presParOf" srcId="{E721DF1D-38D9-485A-BB26-6F95CD041E5B}" destId="{3BD2CCB3-FA76-456B-9799-ECA45FFE8B10}" srcOrd="1" destOrd="0" presId="urn:microsoft.com/office/officeart/2005/8/layout/hProcess10"/>
    <dgm:cxn modelId="{95CFABB5-15FC-473B-B4E4-9CC5DEC90F00}" type="presParOf" srcId="{3BD2CCB3-FA76-456B-9799-ECA45FFE8B10}" destId="{A50912B6-C3A0-49FC-82FD-4ECA40D9539C}" srcOrd="0" destOrd="0" presId="urn:microsoft.com/office/officeart/2005/8/layout/hProcess10"/>
    <dgm:cxn modelId="{C0F6E01F-AECE-4C29-ADCB-E618D06890CE}" type="presParOf" srcId="{E721DF1D-38D9-485A-BB26-6F95CD041E5B}" destId="{2D3487B3-65F6-4328-8B5C-958F9A857324}" srcOrd="2" destOrd="0" presId="urn:microsoft.com/office/officeart/2005/8/layout/hProcess10"/>
    <dgm:cxn modelId="{48503559-ABEF-4C89-8A1E-EE597AE63EAB}" type="presParOf" srcId="{2D3487B3-65F6-4328-8B5C-958F9A857324}" destId="{AF0AD87E-EB59-4E40-A68F-2D45432B90A6}" srcOrd="0" destOrd="0" presId="urn:microsoft.com/office/officeart/2005/8/layout/hProcess10"/>
    <dgm:cxn modelId="{AD54120C-3B9D-44F3-BC7B-7C874274EE04}" type="presParOf" srcId="{2D3487B3-65F6-4328-8B5C-958F9A857324}" destId="{D626B988-0676-461B-BCF4-EF8DAF343A87}" srcOrd="1" destOrd="0" presId="urn:microsoft.com/office/officeart/2005/8/layout/hProcess10"/>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425121-1CA2-4427-A2E4-01C5EF8C1124}" type="doc">
      <dgm:prSet loTypeId="urn:microsoft.com/office/officeart/2005/8/layout/hProcess10" loCatId="process" qsTypeId="urn:microsoft.com/office/officeart/2005/8/quickstyle/simple5" qsCatId="simple" csTypeId="urn:microsoft.com/office/officeart/2005/8/colors/accent0_1" csCatId="mainScheme" phldr="1"/>
      <dgm:spPr/>
      <dgm:t>
        <a:bodyPr/>
        <a:lstStyle/>
        <a:p>
          <a:endParaRPr lang="es-CL"/>
        </a:p>
      </dgm:t>
    </dgm:pt>
    <dgm:pt modelId="{300ADDB7-D37B-4B9A-8A95-20D221B43532}">
      <dgm:prSet phldrT="[Texto]" custT="1"/>
      <dgm:spPr/>
      <dgm:t>
        <a:bodyPr/>
        <a:lstStyle/>
        <a:p>
          <a:pPr algn="ctr"/>
          <a:r>
            <a:rPr lang="es-CL" sz="1400" dirty="0"/>
            <a:t>Población de puesta en marcha</a:t>
          </a:r>
        </a:p>
        <a:p>
          <a:pPr algn="ctr"/>
          <a:r>
            <a:rPr lang="es-CL" sz="1600" b="1" dirty="0"/>
            <a:t>41 Personas</a:t>
          </a:r>
          <a:endParaRPr lang="es-CL" sz="1800" b="1" dirty="0"/>
        </a:p>
      </dgm:t>
    </dgm:pt>
    <dgm:pt modelId="{94C7EAD7-C30A-4758-9D7F-788853145197}" type="parTrans" cxnId="{86BE7AE2-48A7-447A-91A9-ADB3B5A34DCD}">
      <dgm:prSet/>
      <dgm:spPr/>
      <dgm:t>
        <a:bodyPr/>
        <a:lstStyle/>
        <a:p>
          <a:endParaRPr lang="es-CL"/>
        </a:p>
      </dgm:t>
    </dgm:pt>
    <dgm:pt modelId="{C5786624-F92B-414B-BB6A-A8C5E53E4448}" type="sibTrans" cxnId="{86BE7AE2-48A7-447A-91A9-ADB3B5A34DCD}">
      <dgm:prSet/>
      <dgm:spPr/>
      <dgm:t>
        <a:bodyPr/>
        <a:lstStyle/>
        <a:p>
          <a:endParaRPr lang="es-CL" dirty="0"/>
        </a:p>
      </dgm:t>
    </dgm:pt>
    <dgm:pt modelId="{4C7D4BE7-0B6E-447E-B1D5-6B7623BB62EB}">
      <dgm:prSet phldrT="[Texto]" custT="1"/>
      <dgm:spPr/>
      <dgm:t>
        <a:bodyPr/>
        <a:lstStyle/>
        <a:p>
          <a:pPr algn="ctr"/>
          <a:r>
            <a:rPr lang="es-CL" sz="1600" dirty="0"/>
            <a:t>Población actual</a:t>
          </a:r>
        </a:p>
        <a:p>
          <a:pPr algn="ctr"/>
          <a:r>
            <a:rPr lang="es-CL" sz="1700" b="1" dirty="0"/>
            <a:t>30 Personas</a:t>
          </a:r>
          <a:endParaRPr lang="es-CL" sz="1600" b="1" dirty="0"/>
        </a:p>
      </dgm:t>
    </dgm:pt>
    <dgm:pt modelId="{62600C3D-3C8A-4FA5-9632-3F137AC6D953}" type="parTrans" cxnId="{5D0E1D53-3D4D-4FD2-A59A-0E22365085D9}">
      <dgm:prSet/>
      <dgm:spPr/>
      <dgm:t>
        <a:bodyPr/>
        <a:lstStyle/>
        <a:p>
          <a:endParaRPr lang="es-CL"/>
        </a:p>
      </dgm:t>
    </dgm:pt>
    <dgm:pt modelId="{4975A7AC-69AB-4EA3-8AC0-34A315BE23F5}" type="sibTrans" cxnId="{5D0E1D53-3D4D-4FD2-A59A-0E22365085D9}">
      <dgm:prSet/>
      <dgm:spPr/>
      <dgm:t>
        <a:bodyPr/>
        <a:lstStyle/>
        <a:p>
          <a:endParaRPr lang="es-CL"/>
        </a:p>
      </dgm:t>
    </dgm:pt>
    <dgm:pt modelId="{E721DF1D-38D9-485A-BB26-6F95CD041E5B}" type="pres">
      <dgm:prSet presAssocID="{AB425121-1CA2-4427-A2E4-01C5EF8C1124}" presName="Name0" presStyleCnt="0">
        <dgm:presLayoutVars>
          <dgm:dir/>
          <dgm:resizeHandles val="exact"/>
        </dgm:presLayoutVars>
      </dgm:prSet>
      <dgm:spPr/>
    </dgm:pt>
    <dgm:pt modelId="{735725F8-E327-4ECA-A26E-24C7B2761C39}" type="pres">
      <dgm:prSet presAssocID="{300ADDB7-D37B-4B9A-8A95-20D221B43532}" presName="composite" presStyleCnt="0"/>
      <dgm:spPr/>
    </dgm:pt>
    <dgm:pt modelId="{17BC0BAC-49A7-4ACC-9B5B-D93ED673899E}" type="pres">
      <dgm:prSet presAssocID="{300ADDB7-D37B-4B9A-8A95-20D221B43532}" presName="imagSh"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cceso universal con relleno sólido"/>
        </a:ext>
      </dgm:extLst>
    </dgm:pt>
    <dgm:pt modelId="{00033370-EA1E-4B58-85C2-8E7EEE4011D3}" type="pres">
      <dgm:prSet presAssocID="{300ADDB7-D37B-4B9A-8A95-20D221B43532}" presName="txNode" presStyleLbl="node1" presStyleIdx="0" presStyleCnt="2" custScaleY="68669" custLinFactNeighborX="-665" custLinFactNeighborY="8772">
        <dgm:presLayoutVars>
          <dgm:bulletEnabled val="1"/>
        </dgm:presLayoutVars>
      </dgm:prSet>
      <dgm:spPr/>
    </dgm:pt>
    <dgm:pt modelId="{3BD2CCB3-FA76-456B-9799-ECA45FFE8B10}" type="pres">
      <dgm:prSet presAssocID="{C5786624-F92B-414B-BB6A-A8C5E53E4448}" presName="sibTrans" presStyleLbl="sibTrans2D1" presStyleIdx="0" presStyleCnt="1" custScaleX="181786" custLinFactNeighborX="35113" custLinFactNeighborY="4999"/>
      <dgm:spPr/>
    </dgm:pt>
    <dgm:pt modelId="{A50912B6-C3A0-49FC-82FD-4ECA40D9539C}" type="pres">
      <dgm:prSet presAssocID="{C5786624-F92B-414B-BB6A-A8C5E53E4448}" presName="connTx" presStyleLbl="sibTrans2D1" presStyleIdx="0" presStyleCnt="1"/>
      <dgm:spPr/>
    </dgm:pt>
    <dgm:pt modelId="{2D3487B3-65F6-4328-8B5C-958F9A857324}" type="pres">
      <dgm:prSet presAssocID="{4C7D4BE7-0B6E-447E-B1D5-6B7623BB62EB}" presName="composite" presStyleCnt="0"/>
      <dgm:spPr/>
    </dgm:pt>
    <dgm:pt modelId="{AF0AD87E-EB59-4E40-A68F-2D45432B90A6}" type="pres">
      <dgm:prSet presAssocID="{4C7D4BE7-0B6E-447E-B1D5-6B7623BB62EB}" presName="imagSh" presStyleLbl="b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n tendencia bajista con relleno sólido"/>
        </a:ext>
      </dgm:extLst>
    </dgm:pt>
    <dgm:pt modelId="{D626B988-0676-461B-BCF4-EF8DAF343A87}" type="pres">
      <dgm:prSet presAssocID="{4C7D4BE7-0B6E-447E-B1D5-6B7623BB62EB}" presName="txNode" presStyleLbl="node1" presStyleIdx="1" presStyleCnt="2" custScaleY="72017" custLinFactNeighborX="-3990" custLinFactNeighborY="10460">
        <dgm:presLayoutVars>
          <dgm:bulletEnabled val="1"/>
        </dgm:presLayoutVars>
      </dgm:prSet>
      <dgm:spPr/>
    </dgm:pt>
  </dgm:ptLst>
  <dgm:cxnLst>
    <dgm:cxn modelId="{670FBF3E-CC40-4AA3-B24C-7D6D209F6318}" type="presOf" srcId="{4C7D4BE7-0B6E-447E-B1D5-6B7623BB62EB}" destId="{D626B988-0676-461B-BCF4-EF8DAF343A87}" srcOrd="0" destOrd="0" presId="urn:microsoft.com/office/officeart/2005/8/layout/hProcess10"/>
    <dgm:cxn modelId="{5D0E1D53-3D4D-4FD2-A59A-0E22365085D9}" srcId="{AB425121-1CA2-4427-A2E4-01C5EF8C1124}" destId="{4C7D4BE7-0B6E-447E-B1D5-6B7623BB62EB}" srcOrd="1" destOrd="0" parTransId="{62600C3D-3C8A-4FA5-9632-3F137AC6D953}" sibTransId="{4975A7AC-69AB-4EA3-8AC0-34A315BE23F5}"/>
    <dgm:cxn modelId="{43CCB695-589E-445B-A946-C3267AB81332}" type="presOf" srcId="{C5786624-F92B-414B-BB6A-A8C5E53E4448}" destId="{3BD2CCB3-FA76-456B-9799-ECA45FFE8B10}" srcOrd="0" destOrd="0" presId="urn:microsoft.com/office/officeart/2005/8/layout/hProcess10"/>
    <dgm:cxn modelId="{3D334798-778D-44E8-8DB1-7950B7D3A1AD}" type="presOf" srcId="{C5786624-F92B-414B-BB6A-A8C5E53E4448}" destId="{A50912B6-C3A0-49FC-82FD-4ECA40D9539C}" srcOrd="1" destOrd="0" presId="urn:microsoft.com/office/officeart/2005/8/layout/hProcess10"/>
    <dgm:cxn modelId="{986038AC-7A90-4E2E-8936-5F8E13963F7B}" type="presOf" srcId="{AB425121-1CA2-4427-A2E4-01C5EF8C1124}" destId="{E721DF1D-38D9-485A-BB26-6F95CD041E5B}" srcOrd="0" destOrd="0" presId="urn:microsoft.com/office/officeart/2005/8/layout/hProcess10"/>
    <dgm:cxn modelId="{84FE7AB4-472B-4853-9930-45CB6ECD7B9D}" type="presOf" srcId="{300ADDB7-D37B-4B9A-8A95-20D221B43532}" destId="{00033370-EA1E-4B58-85C2-8E7EEE4011D3}" srcOrd="0" destOrd="0" presId="urn:microsoft.com/office/officeart/2005/8/layout/hProcess10"/>
    <dgm:cxn modelId="{86BE7AE2-48A7-447A-91A9-ADB3B5A34DCD}" srcId="{AB425121-1CA2-4427-A2E4-01C5EF8C1124}" destId="{300ADDB7-D37B-4B9A-8A95-20D221B43532}" srcOrd="0" destOrd="0" parTransId="{94C7EAD7-C30A-4758-9D7F-788853145197}" sibTransId="{C5786624-F92B-414B-BB6A-A8C5E53E4448}"/>
    <dgm:cxn modelId="{C33F70F9-E74D-491E-A406-B66AD3DA7F05}" type="presParOf" srcId="{E721DF1D-38D9-485A-BB26-6F95CD041E5B}" destId="{735725F8-E327-4ECA-A26E-24C7B2761C39}" srcOrd="0" destOrd="0" presId="urn:microsoft.com/office/officeart/2005/8/layout/hProcess10"/>
    <dgm:cxn modelId="{9CDB2CA4-2AF2-4C05-867C-854D24F69C9E}" type="presParOf" srcId="{735725F8-E327-4ECA-A26E-24C7B2761C39}" destId="{17BC0BAC-49A7-4ACC-9B5B-D93ED673899E}" srcOrd="0" destOrd="0" presId="urn:microsoft.com/office/officeart/2005/8/layout/hProcess10"/>
    <dgm:cxn modelId="{4C9BAC0A-025A-4EE3-9202-8CC7FEFAC485}" type="presParOf" srcId="{735725F8-E327-4ECA-A26E-24C7B2761C39}" destId="{00033370-EA1E-4B58-85C2-8E7EEE4011D3}" srcOrd="1" destOrd="0" presId="urn:microsoft.com/office/officeart/2005/8/layout/hProcess10"/>
    <dgm:cxn modelId="{D5A4F1AB-BACE-42E8-9D64-DE7867C0C9A9}" type="presParOf" srcId="{E721DF1D-38D9-485A-BB26-6F95CD041E5B}" destId="{3BD2CCB3-FA76-456B-9799-ECA45FFE8B10}" srcOrd="1" destOrd="0" presId="urn:microsoft.com/office/officeart/2005/8/layout/hProcess10"/>
    <dgm:cxn modelId="{95CFABB5-15FC-473B-B4E4-9CC5DEC90F00}" type="presParOf" srcId="{3BD2CCB3-FA76-456B-9799-ECA45FFE8B10}" destId="{A50912B6-C3A0-49FC-82FD-4ECA40D9539C}" srcOrd="0" destOrd="0" presId="urn:microsoft.com/office/officeart/2005/8/layout/hProcess10"/>
    <dgm:cxn modelId="{C0F6E01F-AECE-4C29-ADCB-E618D06890CE}" type="presParOf" srcId="{E721DF1D-38D9-485A-BB26-6F95CD041E5B}" destId="{2D3487B3-65F6-4328-8B5C-958F9A857324}" srcOrd="2" destOrd="0" presId="urn:microsoft.com/office/officeart/2005/8/layout/hProcess10"/>
    <dgm:cxn modelId="{48503559-ABEF-4C89-8A1E-EE597AE63EAB}" type="presParOf" srcId="{2D3487B3-65F6-4328-8B5C-958F9A857324}" destId="{AF0AD87E-EB59-4E40-A68F-2D45432B90A6}" srcOrd="0" destOrd="0" presId="urn:microsoft.com/office/officeart/2005/8/layout/hProcess10"/>
    <dgm:cxn modelId="{AD54120C-3B9D-44F3-BC7B-7C874274EE04}" type="presParOf" srcId="{2D3487B3-65F6-4328-8B5C-958F9A857324}" destId="{D626B988-0676-461B-BCF4-EF8DAF343A87}" srcOrd="1" destOrd="0" presId="urn:microsoft.com/office/officeart/2005/8/layout/hProcess10"/>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DCC3F8-81EE-4C05-BB05-D87ED0162B44}"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s-CL"/>
        </a:p>
      </dgm:t>
    </dgm:pt>
    <dgm:pt modelId="{17155ACC-684C-4920-9DB1-FDE483D2EBC9}">
      <dgm:prSet phldrT="[Texto]" custT="1"/>
      <dgm:spPr/>
      <dgm:t>
        <a:bodyPr/>
        <a:lstStyle/>
        <a:p>
          <a:pPr algn="just"/>
          <a:r>
            <a:rPr lang="es-CL" sz="1800" b="1" dirty="0"/>
            <a:t>Costos de operación y mantención</a:t>
          </a:r>
        </a:p>
      </dgm:t>
    </dgm:pt>
    <dgm:pt modelId="{23262222-71C9-41DC-B5A3-DF42D74801C7}" type="parTrans" cxnId="{1CC4736C-1C39-48C3-A0AE-0B6BB4EE4951}">
      <dgm:prSet/>
      <dgm:spPr/>
      <dgm:t>
        <a:bodyPr/>
        <a:lstStyle/>
        <a:p>
          <a:pPr algn="just"/>
          <a:endParaRPr lang="es-CL" sz="2400"/>
        </a:p>
      </dgm:t>
    </dgm:pt>
    <dgm:pt modelId="{BE8FD2FB-CEFF-47C7-9905-24E4E8480AF5}" type="sibTrans" cxnId="{1CC4736C-1C39-48C3-A0AE-0B6BB4EE4951}">
      <dgm:prSet/>
      <dgm:spPr/>
      <dgm:t>
        <a:bodyPr/>
        <a:lstStyle/>
        <a:p>
          <a:pPr algn="just"/>
          <a:endParaRPr lang="es-CL" sz="2400"/>
        </a:p>
      </dgm:t>
    </dgm:pt>
    <dgm:pt modelId="{E0EBB585-9EAA-4DE8-9654-5C6F33C873C9}">
      <dgm:prSet phldrT="[Texto]" custT="1"/>
      <dgm:spPr/>
      <dgm:t>
        <a:bodyPr/>
        <a:lstStyle/>
        <a:p>
          <a:pPr algn="just"/>
          <a:r>
            <a:rPr lang="es-CL" sz="1400" dirty="0"/>
            <a:t>No se cuenta con información suficiente para realizar una evaluación de las desviaciones en el mantenimiento </a:t>
          </a:r>
        </a:p>
      </dgm:t>
    </dgm:pt>
    <dgm:pt modelId="{8CBFA480-539B-422D-BA3F-6787E9CF4867}" type="parTrans" cxnId="{5A2ECD4E-EA2E-4B0F-BDF4-BE989D4FB647}">
      <dgm:prSet/>
      <dgm:spPr/>
      <dgm:t>
        <a:bodyPr/>
        <a:lstStyle/>
        <a:p>
          <a:pPr algn="just"/>
          <a:endParaRPr lang="es-CL" sz="2400"/>
        </a:p>
      </dgm:t>
    </dgm:pt>
    <dgm:pt modelId="{B05756B1-BD03-4A57-B747-FA31414D3B4E}" type="sibTrans" cxnId="{5A2ECD4E-EA2E-4B0F-BDF4-BE989D4FB647}">
      <dgm:prSet/>
      <dgm:spPr/>
      <dgm:t>
        <a:bodyPr/>
        <a:lstStyle/>
        <a:p>
          <a:pPr algn="just"/>
          <a:endParaRPr lang="es-CL" sz="2400"/>
        </a:p>
      </dgm:t>
    </dgm:pt>
    <dgm:pt modelId="{EE35C14C-E592-4A8A-9AB0-762EB19912F1}">
      <dgm:prSet phldrT="[Texto]" custT="1"/>
      <dgm:spPr/>
      <dgm:t>
        <a:bodyPr/>
        <a:lstStyle/>
        <a:p>
          <a:pPr algn="just"/>
          <a:r>
            <a:rPr lang="es-CL" sz="1400" dirty="0"/>
            <a:t>No se mantiene un seguimiento de costos de mantenimiento, cambios de componentes o reinversión en equipos</a:t>
          </a:r>
        </a:p>
      </dgm:t>
    </dgm:pt>
    <dgm:pt modelId="{3C3379B1-5EDB-416B-AAB7-3212D7CADDF1}" type="parTrans" cxnId="{3DAB1EE5-C495-4914-8A23-57B1FBB59068}">
      <dgm:prSet/>
      <dgm:spPr/>
      <dgm:t>
        <a:bodyPr/>
        <a:lstStyle/>
        <a:p>
          <a:pPr algn="just"/>
          <a:endParaRPr lang="es-CL" sz="2400"/>
        </a:p>
      </dgm:t>
    </dgm:pt>
    <dgm:pt modelId="{0A33A85A-C2A7-4806-9B60-A0063F476887}" type="sibTrans" cxnId="{3DAB1EE5-C495-4914-8A23-57B1FBB59068}">
      <dgm:prSet/>
      <dgm:spPr/>
      <dgm:t>
        <a:bodyPr/>
        <a:lstStyle/>
        <a:p>
          <a:pPr algn="just"/>
          <a:endParaRPr lang="es-CL" sz="2400"/>
        </a:p>
      </dgm:t>
    </dgm:pt>
    <dgm:pt modelId="{1449109B-8CF1-4D16-9FCE-D8E05EBE7DF6}">
      <dgm:prSet phldrT="[Texto]" custT="1"/>
      <dgm:spPr/>
      <dgm:t>
        <a:bodyPr/>
        <a:lstStyle/>
        <a:p>
          <a:pPr algn="just"/>
          <a:r>
            <a:rPr lang="es-CL" sz="1400" dirty="0"/>
            <a:t>El cobro de tarifas se muestra como un práctica que pese a establecerse en un principio, en muchos casos se dejó de hacer, dejando de cobrar un monto para sustentar el servicio y por ende sin reajustes en el tiempo</a:t>
          </a:r>
        </a:p>
      </dgm:t>
    </dgm:pt>
    <dgm:pt modelId="{61BEA859-234C-44BB-B780-AD1C45E6172F}" type="parTrans" cxnId="{FC41C898-62E6-4E8D-95BD-D7D52CD0E9BF}">
      <dgm:prSet/>
      <dgm:spPr/>
      <dgm:t>
        <a:bodyPr/>
        <a:lstStyle/>
        <a:p>
          <a:pPr algn="just"/>
          <a:endParaRPr lang="es-CL" sz="2400"/>
        </a:p>
      </dgm:t>
    </dgm:pt>
    <dgm:pt modelId="{A4349185-F9B2-4333-B705-3989DF74825B}" type="sibTrans" cxnId="{FC41C898-62E6-4E8D-95BD-D7D52CD0E9BF}">
      <dgm:prSet/>
      <dgm:spPr/>
      <dgm:t>
        <a:bodyPr/>
        <a:lstStyle/>
        <a:p>
          <a:pPr algn="just"/>
          <a:endParaRPr lang="es-CL" sz="2400"/>
        </a:p>
      </dgm:t>
    </dgm:pt>
    <dgm:pt modelId="{775C34A1-74B5-4EEB-A233-45E50BCC1C75}">
      <dgm:prSet phldrT="[Texto]" custT="1"/>
      <dgm:spPr/>
      <dgm:t>
        <a:bodyPr/>
        <a:lstStyle/>
        <a:p>
          <a:pPr algn="just"/>
          <a:r>
            <a:rPr lang="es-CL" sz="1800" b="1" dirty="0"/>
            <a:t>Cobro de tarifas</a:t>
          </a:r>
        </a:p>
      </dgm:t>
    </dgm:pt>
    <dgm:pt modelId="{3A3DEE23-881A-468C-A9C8-902B10B11111}" type="parTrans" cxnId="{2FBC14E5-18E9-489D-8DC2-98EC26C07FF2}">
      <dgm:prSet/>
      <dgm:spPr/>
      <dgm:t>
        <a:bodyPr/>
        <a:lstStyle/>
        <a:p>
          <a:pPr algn="just"/>
          <a:endParaRPr lang="es-CL" sz="2400"/>
        </a:p>
      </dgm:t>
    </dgm:pt>
    <dgm:pt modelId="{6D40BE19-CB63-430B-95B6-BBC0D2E7721F}" type="sibTrans" cxnId="{2FBC14E5-18E9-489D-8DC2-98EC26C07FF2}">
      <dgm:prSet/>
      <dgm:spPr/>
      <dgm:t>
        <a:bodyPr/>
        <a:lstStyle/>
        <a:p>
          <a:pPr algn="just"/>
          <a:endParaRPr lang="es-CL" sz="2400"/>
        </a:p>
      </dgm:t>
    </dgm:pt>
    <dgm:pt modelId="{61C39C54-2B5E-40C6-A9D0-7E8D7751F34F}" type="pres">
      <dgm:prSet presAssocID="{67DCC3F8-81EE-4C05-BB05-D87ED0162B44}" presName="linear" presStyleCnt="0">
        <dgm:presLayoutVars>
          <dgm:dir/>
          <dgm:resizeHandles val="exact"/>
        </dgm:presLayoutVars>
      </dgm:prSet>
      <dgm:spPr/>
    </dgm:pt>
    <dgm:pt modelId="{44DB3F04-06C6-47E9-91D6-DA1721CCBCFD}" type="pres">
      <dgm:prSet presAssocID="{775C34A1-74B5-4EEB-A233-45E50BCC1C75}" presName="comp" presStyleCnt="0"/>
      <dgm:spPr/>
    </dgm:pt>
    <dgm:pt modelId="{7918863C-39AB-4D80-998F-79D6506DC680}" type="pres">
      <dgm:prSet presAssocID="{775C34A1-74B5-4EEB-A233-45E50BCC1C75}" presName="box" presStyleLbl="node1" presStyleIdx="0" presStyleCnt="2" custLinFactNeighborY="-25199"/>
      <dgm:spPr/>
    </dgm:pt>
    <dgm:pt modelId="{8FFD1AC6-822C-4DF5-A78F-AB2A2A3C7DDF}" type="pres">
      <dgm:prSet presAssocID="{775C34A1-74B5-4EEB-A233-45E50BCC1C75}" presName="img" presStyleLbl="fgImgPlace1" presStyleIdx="0" presStyleCnt="2" custScaleX="834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extLst>
        <a:ext uri="{E40237B7-FDA0-4F09-8148-C483321AD2D9}">
          <dgm14:cNvPr xmlns:dgm14="http://schemas.microsoft.com/office/drawing/2010/diagram" id="0" name="" descr="Dinero con relleno sólido"/>
        </a:ext>
      </dgm:extLst>
    </dgm:pt>
    <dgm:pt modelId="{F53321B3-02AD-4799-92A5-7D3EBA4A1E99}" type="pres">
      <dgm:prSet presAssocID="{775C34A1-74B5-4EEB-A233-45E50BCC1C75}" presName="text" presStyleLbl="node1" presStyleIdx="0" presStyleCnt="2">
        <dgm:presLayoutVars>
          <dgm:bulletEnabled val="1"/>
        </dgm:presLayoutVars>
      </dgm:prSet>
      <dgm:spPr/>
    </dgm:pt>
    <dgm:pt modelId="{DD473DEC-3FA3-4C89-85DD-F405CFF7D455}" type="pres">
      <dgm:prSet presAssocID="{6D40BE19-CB63-430B-95B6-BBC0D2E7721F}" presName="spacer" presStyleCnt="0"/>
      <dgm:spPr/>
    </dgm:pt>
    <dgm:pt modelId="{DFB79373-B5B6-4F45-BBB2-4B306D7B04A7}" type="pres">
      <dgm:prSet presAssocID="{17155ACC-684C-4920-9DB1-FDE483D2EBC9}" presName="comp" presStyleCnt="0"/>
      <dgm:spPr/>
    </dgm:pt>
    <dgm:pt modelId="{2BB3A21D-2B0B-411F-B473-4AE194B7EDF0}" type="pres">
      <dgm:prSet presAssocID="{17155ACC-684C-4920-9DB1-FDE483D2EBC9}" presName="box" presStyleLbl="node1" presStyleIdx="1" presStyleCnt="2"/>
      <dgm:spPr/>
    </dgm:pt>
    <dgm:pt modelId="{E7BA5018-016C-40B6-9A6F-EA3CCD4EC61B}" type="pres">
      <dgm:prSet presAssocID="{17155ACC-684C-4920-9DB1-FDE483D2EBC9}" presName="img" presStyleLbl="fgImgPlace1" presStyleIdx="1" presStyleCnt="2" custScaleX="834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dgm:spPr>
      <dgm:extLst>
        <a:ext uri="{E40237B7-FDA0-4F09-8148-C483321AD2D9}">
          <dgm14:cNvPr xmlns:dgm14="http://schemas.microsoft.com/office/drawing/2010/diagram" id="0" name="" descr="Herramientas con relleno sólido"/>
        </a:ext>
      </dgm:extLst>
    </dgm:pt>
    <dgm:pt modelId="{64A28AF9-05F3-45B3-A6FA-2C87ABFC39B6}" type="pres">
      <dgm:prSet presAssocID="{17155ACC-684C-4920-9DB1-FDE483D2EBC9}" presName="text" presStyleLbl="node1" presStyleIdx="1" presStyleCnt="2">
        <dgm:presLayoutVars>
          <dgm:bulletEnabled val="1"/>
        </dgm:presLayoutVars>
      </dgm:prSet>
      <dgm:spPr/>
    </dgm:pt>
  </dgm:ptLst>
  <dgm:cxnLst>
    <dgm:cxn modelId="{72E75610-1F26-4D0B-8484-EB3633736DC8}" type="presOf" srcId="{775C34A1-74B5-4EEB-A233-45E50BCC1C75}" destId="{7918863C-39AB-4D80-998F-79D6506DC680}" srcOrd="0" destOrd="0" presId="urn:microsoft.com/office/officeart/2005/8/layout/vList4"/>
    <dgm:cxn modelId="{1AE3E628-5FC5-45AE-9DD6-9B13B3272906}" type="presOf" srcId="{17155ACC-684C-4920-9DB1-FDE483D2EBC9}" destId="{2BB3A21D-2B0B-411F-B473-4AE194B7EDF0}" srcOrd="0" destOrd="0" presId="urn:microsoft.com/office/officeart/2005/8/layout/vList4"/>
    <dgm:cxn modelId="{DD993D2D-63B7-4679-97E5-6612DF704EA1}" type="presOf" srcId="{EE35C14C-E592-4A8A-9AB0-762EB19912F1}" destId="{64A28AF9-05F3-45B3-A6FA-2C87ABFC39B6}" srcOrd="1" destOrd="2" presId="urn:microsoft.com/office/officeart/2005/8/layout/vList4"/>
    <dgm:cxn modelId="{6C9C404B-2871-42DD-A7FD-F09B863421C1}" type="presOf" srcId="{E0EBB585-9EAA-4DE8-9654-5C6F33C873C9}" destId="{64A28AF9-05F3-45B3-A6FA-2C87ABFC39B6}" srcOrd="1" destOrd="1" presId="urn:microsoft.com/office/officeart/2005/8/layout/vList4"/>
    <dgm:cxn modelId="{1CC4736C-1C39-48C3-A0AE-0B6BB4EE4951}" srcId="{67DCC3F8-81EE-4C05-BB05-D87ED0162B44}" destId="{17155ACC-684C-4920-9DB1-FDE483D2EBC9}" srcOrd="1" destOrd="0" parTransId="{23262222-71C9-41DC-B5A3-DF42D74801C7}" sibTransId="{BE8FD2FB-CEFF-47C7-9905-24E4E8480AF5}"/>
    <dgm:cxn modelId="{5A2ECD4E-EA2E-4B0F-BDF4-BE989D4FB647}" srcId="{17155ACC-684C-4920-9DB1-FDE483D2EBC9}" destId="{E0EBB585-9EAA-4DE8-9654-5C6F33C873C9}" srcOrd="0" destOrd="0" parTransId="{8CBFA480-539B-422D-BA3F-6787E9CF4867}" sibTransId="{B05756B1-BD03-4A57-B747-FA31414D3B4E}"/>
    <dgm:cxn modelId="{9518136F-C7C0-4332-A072-9658504B15AD}" type="presOf" srcId="{775C34A1-74B5-4EEB-A233-45E50BCC1C75}" destId="{F53321B3-02AD-4799-92A5-7D3EBA4A1E99}" srcOrd="1" destOrd="0" presId="urn:microsoft.com/office/officeart/2005/8/layout/vList4"/>
    <dgm:cxn modelId="{40774274-C04F-4604-8EB7-C3E98538FB23}" type="presOf" srcId="{67DCC3F8-81EE-4C05-BB05-D87ED0162B44}" destId="{61C39C54-2B5E-40C6-A9D0-7E8D7751F34F}" srcOrd="0" destOrd="0" presId="urn:microsoft.com/office/officeart/2005/8/layout/vList4"/>
    <dgm:cxn modelId="{53040556-08A4-4DF1-8879-806842E294D0}" type="presOf" srcId="{EE35C14C-E592-4A8A-9AB0-762EB19912F1}" destId="{2BB3A21D-2B0B-411F-B473-4AE194B7EDF0}" srcOrd="0" destOrd="2" presId="urn:microsoft.com/office/officeart/2005/8/layout/vList4"/>
    <dgm:cxn modelId="{3995B657-8DB8-460F-A88C-E1239791F7FC}" type="presOf" srcId="{1449109B-8CF1-4D16-9FCE-D8E05EBE7DF6}" destId="{F53321B3-02AD-4799-92A5-7D3EBA4A1E99}" srcOrd="1" destOrd="1" presId="urn:microsoft.com/office/officeart/2005/8/layout/vList4"/>
    <dgm:cxn modelId="{56E5FC58-9F9D-4B61-BAE7-E6CE5EAC3E7F}" type="presOf" srcId="{17155ACC-684C-4920-9DB1-FDE483D2EBC9}" destId="{64A28AF9-05F3-45B3-A6FA-2C87ABFC39B6}" srcOrd="1" destOrd="0" presId="urn:microsoft.com/office/officeart/2005/8/layout/vList4"/>
    <dgm:cxn modelId="{FC41C898-62E6-4E8D-95BD-D7D52CD0E9BF}" srcId="{775C34A1-74B5-4EEB-A233-45E50BCC1C75}" destId="{1449109B-8CF1-4D16-9FCE-D8E05EBE7DF6}" srcOrd="0" destOrd="0" parTransId="{61BEA859-234C-44BB-B780-AD1C45E6172F}" sibTransId="{A4349185-F9B2-4333-B705-3989DF74825B}"/>
    <dgm:cxn modelId="{19A258BC-0EA3-444E-A5CB-ADE3776BD502}" type="presOf" srcId="{E0EBB585-9EAA-4DE8-9654-5C6F33C873C9}" destId="{2BB3A21D-2B0B-411F-B473-4AE194B7EDF0}" srcOrd="0" destOrd="1" presId="urn:microsoft.com/office/officeart/2005/8/layout/vList4"/>
    <dgm:cxn modelId="{9B8AA4D0-B8FF-485E-B3EB-D5DA76995F12}" type="presOf" srcId="{1449109B-8CF1-4D16-9FCE-D8E05EBE7DF6}" destId="{7918863C-39AB-4D80-998F-79D6506DC680}" srcOrd="0" destOrd="1" presId="urn:microsoft.com/office/officeart/2005/8/layout/vList4"/>
    <dgm:cxn modelId="{2FBC14E5-18E9-489D-8DC2-98EC26C07FF2}" srcId="{67DCC3F8-81EE-4C05-BB05-D87ED0162B44}" destId="{775C34A1-74B5-4EEB-A233-45E50BCC1C75}" srcOrd="0" destOrd="0" parTransId="{3A3DEE23-881A-468C-A9C8-902B10B11111}" sibTransId="{6D40BE19-CB63-430B-95B6-BBC0D2E7721F}"/>
    <dgm:cxn modelId="{3DAB1EE5-C495-4914-8A23-57B1FBB59068}" srcId="{17155ACC-684C-4920-9DB1-FDE483D2EBC9}" destId="{EE35C14C-E592-4A8A-9AB0-762EB19912F1}" srcOrd="1" destOrd="0" parTransId="{3C3379B1-5EDB-416B-AAB7-3212D7CADDF1}" sibTransId="{0A33A85A-C2A7-4806-9B60-A0063F476887}"/>
    <dgm:cxn modelId="{81CB95A2-03C9-4C74-9F0F-ED8DCD6F4412}" type="presParOf" srcId="{61C39C54-2B5E-40C6-A9D0-7E8D7751F34F}" destId="{44DB3F04-06C6-47E9-91D6-DA1721CCBCFD}" srcOrd="0" destOrd="0" presId="urn:microsoft.com/office/officeart/2005/8/layout/vList4"/>
    <dgm:cxn modelId="{9981874B-E7D4-4727-A46A-6E3A04A7EE81}" type="presParOf" srcId="{44DB3F04-06C6-47E9-91D6-DA1721CCBCFD}" destId="{7918863C-39AB-4D80-998F-79D6506DC680}" srcOrd="0" destOrd="0" presId="urn:microsoft.com/office/officeart/2005/8/layout/vList4"/>
    <dgm:cxn modelId="{5885F50E-BE96-464E-B310-8B3266D2A107}" type="presParOf" srcId="{44DB3F04-06C6-47E9-91D6-DA1721CCBCFD}" destId="{8FFD1AC6-822C-4DF5-A78F-AB2A2A3C7DDF}" srcOrd="1" destOrd="0" presId="urn:microsoft.com/office/officeart/2005/8/layout/vList4"/>
    <dgm:cxn modelId="{67130764-5AEF-498B-961C-47DAEFD465CD}" type="presParOf" srcId="{44DB3F04-06C6-47E9-91D6-DA1721CCBCFD}" destId="{F53321B3-02AD-4799-92A5-7D3EBA4A1E99}" srcOrd="2" destOrd="0" presId="urn:microsoft.com/office/officeart/2005/8/layout/vList4"/>
    <dgm:cxn modelId="{C8B1F730-C506-4F50-B370-74D5F413A262}" type="presParOf" srcId="{61C39C54-2B5E-40C6-A9D0-7E8D7751F34F}" destId="{DD473DEC-3FA3-4C89-85DD-F405CFF7D455}" srcOrd="1" destOrd="0" presId="urn:microsoft.com/office/officeart/2005/8/layout/vList4"/>
    <dgm:cxn modelId="{2B09A2B4-0747-45B7-8155-CBEE9414AB03}" type="presParOf" srcId="{61C39C54-2B5E-40C6-A9D0-7E8D7751F34F}" destId="{DFB79373-B5B6-4F45-BBB2-4B306D7B04A7}" srcOrd="2" destOrd="0" presId="urn:microsoft.com/office/officeart/2005/8/layout/vList4"/>
    <dgm:cxn modelId="{3D8D0D8A-C7A6-42C9-B9FD-CC08AC2563CF}" type="presParOf" srcId="{DFB79373-B5B6-4F45-BBB2-4B306D7B04A7}" destId="{2BB3A21D-2B0B-411F-B473-4AE194B7EDF0}" srcOrd="0" destOrd="0" presId="urn:microsoft.com/office/officeart/2005/8/layout/vList4"/>
    <dgm:cxn modelId="{7A24A72C-C5CD-48FB-9C00-7B5CB3F382C2}" type="presParOf" srcId="{DFB79373-B5B6-4F45-BBB2-4B306D7B04A7}" destId="{E7BA5018-016C-40B6-9A6F-EA3CCD4EC61B}" srcOrd="1" destOrd="0" presId="urn:microsoft.com/office/officeart/2005/8/layout/vList4"/>
    <dgm:cxn modelId="{9B80CDD1-8258-446D-B921-66C69AED0EF2}" type="presParOf" srcId="{DFB79373-B5B6-4F45-BBB2-4B306D7B04A7}" destId="{64A28AF9-05F3-45B3-A6FA-2C87ABFC39B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D6B688-7C0E-434B-9D82-594B147F0B45}"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CL"/>
        </a:p>
      </dgm:t>
    </dgm:pt>
    <dgm:pt modelId="{7ED4F9CA-261A-4DAC-8F3F-0CB98A24394B}">
      <dgm:prSet phldrT="[Texto]" custT="1"/>
      <dgm:spPr/>
      <dgm:t>
        <a:bodyPr/>
        <a:lstStyle/>
        <a:p>
          <a:r>
            <a:rPr lang="es-CL" sz="1400" b="1" dirty="0"/>
            <a:t>Nivel de carga en baterías</a:t>
          </a:r>
        </a:p>
      </dgm:t>
    </dgm:pt>
    <dgm:pt modelId="{F4754F2C-E91E-492B-AFAA-FFF4B8AF5B6F}" type="parTrans" cxnId="{ED538C88-889E-4FFD-AE20-88126CB6F9A1}">
      <dgm:prSet/>
      <dgm:spPr/>
      <dgm:t>
        <a:bodyPr/>
        <a:lstStyle/>
        <a:p>
          <a:endParaRPr lang="es-CL"/>
        </a:p>
      </dgm:t>
    </dgm:pt>
    <dgm:pt modelId="{A30A462A-3304-492C-80FA-5C220A9EC4D2}" type="sibTrans" cxnId="{ED538C88-889E-4FFD-AE20-88126CB6F9A1}">
      <dgm:prSet/>
      <dgm:spPr/>
      <dgm:t>
        <a:bodyPr/>
        <a:lstStyle/>
        <a:p>
          <a:endParaRPr lang="es-CL"/>
        </a:p>
      </dgm:t>
    </dgm:pt>
    <dgm:pt modelId="{CB2C37E6-5E64-4AC3-B9DB-6E51D18F0C98}">
      <dgm:prSet phldrT="[Texto]" custT="1"/>
      <dgm:spPr/>
      <dgm:t>
        <a:bodyPr/>
        <a:lstStyle/>
        <a:p>
          <a:r>
            <a:rPr lang="es-CL" sz="1400" b="1" dirty="0"/>
            <a:t>Estado y limpieza de componentes del sistema</a:t>
          </a:r>
        </a:p>
      </dgm:t>
    </dgm:pt>
    <dgm:pt modelId="{AA2A6444-B691-437B-A41A-2B6847529143}" type="parTrans" cxnId="{D53DDDFF-437A-48F0-8EA1-7965CA31207B}">
      <dgm:prSet/>
      <dgm:spPr/>
      <dgm:t>
        <a:bodyPr/>
        <a:lstStyle/>
        <a:p>
          <a:endParaRPr lang="es-CL"/>
        </a:p>
      </dgm:t>
    </dgm:pt>
    <dgm:pt modelId="{0E6D6364-52C4-4792-8C2E-2EBA99CF0A9D}" type="sibTrans" cxnId="{D53DDDFF-437A-48F0-8EA1-7965CA31207B}">
      <dgm:prSet/>
      <dgm:spPr/>
      <dgm:t>
        <a:bodyPr/>
        <a:lstStyle/>
        <a:p>
          <a:endParaRPr lang="es-CL"/>
        </a:p>
      </dgm:t>
    </dgm:pt>
    <dgm:pt modelId="{146E7796-D23B-4DE5-9A18-8A5183EF80EF}">
      <dgm:prSet phldrT="[Texto]" custT="1"/>
      <dgm:spPr/>
      <dgm:t>
        <a:bodyPr/>
        <a:lstStyle/>
        <a:p>
          <a:r>
            <a:rPr lang="es-CL" sz="1400" b="1" dirty="0"/>
            <a:t>Uso de artefactos eléctricos</a:t>
          </a:r>
        </a:p>
      </dgm:t>
    </dgm:pt>
    <dgm:pt modelId="{6DF3B03C-B940-49B0-85B4-0E8A52F62AD8}" type="parTrans" cxnId="{76DBA223-6A6F-4C40-BD4A-60C9BAC75460}">
      <dgm:prSet/>
      <dgm:spPr/>
      <dgm:t>
        <a:bodyPr/>
        <a:lstStyle/>
        <a:p>
          <a:endParaRPr lang="es-CL"/>
        </a:p>
      </dgm:t>
    </dgm:pt>
    <dgm:pt modelId="{97BECB38-C4A6-4847-9B2B-59DA595F6A63}" type="sibTrans" cxnId="{76DBA223-6A6F-4C40-BD4A-60C9BAC75460}">
      <dgm:prSet/>
      <dgm:spPr/>
      <dgm:t>
        <a:bodyPr/>
        <a:lstStyle/>
        <a:p>
          <a:endParaRPr lang="es-CL"/>
        </a:p>
      </dgm:t>
    </dgm:pt>
    <dgm:pt modelId="{636DA633-52CF-42E0-A982-2B55930BDBB6}">
      <dgm:prSet custT="1"/>
      <dgm:spPr/>
      <dgm:t>
        <a:bodyPr/>
        <a:lstStyle/>
        <a:p>
          <a:r>
            <a:rPr lang="es-CL" sz="1400" dirty="0"/>
            <a:t>La incorporación de monitores que informen no solo la presencia de carga sino el nivel de esta pueden contribuir a planificar mejor el consumo eléctrico (SSFV)</a:t>
          </a:r>
        </a:p>
      </dgm:t>
    </dgm:pt>
    <dgm:pt modelId="{6CB41CBF-DB1C-40FD-82FD-A8B83F92B00D}" type="parTrans" cxnId="{88999E57-FBE5-452E-9BE6-C6765B98DDF5}">
      <dgm:prSet/>
      <dgm:spPr/>
      <dgm:t>
        <a:bodyPr/>
        <a:lstStyle/>
        <a:p>
          <a:endParaRPr lang="es-CL"/>
        </a:p>
      </dgm:t>
    </dgm:pt>
    <dgm:pt modelId="{E79C3ED8-C5E7-4057-90CA-D13DFF266C05}" type="sibTrans" cxnId="{88999E57-FBE5-452E-9BE6-C6765B98DDF5}">
      <dgm:prSet/>
      <dgm:spPr/>
      <dgm:t>
        <a:bodyPr/>
        <a:lstStyle/>
        <a:p>
          <a:endParaRPr lang="es-CL"/>
        </a:p>
      </dgm:t>
    </dgm:pt>
    <dgm:pt modelId="{D614A500-7A67-4D3C-9F38-7A08A2B955B6}">
      <dgm:prSet custT="1"/>
      <dgm:spPr/>
      <dgm:t>
        <a:bodyPr/>
        <a:lstStyle/>
        <a:p>
          <a:r>
            <a:rPr lang="es-CL" sz="1400" dirty="0"/>
            <a:t>La adecuada limpieza de los módulos solares, así como también disponer de espacios adecuados para proteger los componentes eléctricos de los sistemas (SSFV)</a:t>
          </a:r>
        </a:p>
      </dgm:t>
    </dgm:pt>
    <dgm:pt modelId="{4DF54A72-EC69-42FF-A086-B397A847BE1F}" type="parTrans" cxnId="{85EF4854-FE5D-449D-8F86-EEAB7A507B25}">
      <dgm:prSet/>
      <dgm:spPr/>
      <dgm:t>
        <a:bodyPr/>
        <a:lstStyle/>
        <a:p>
          <a:endParaRPr lang="es-CL"/>
        </a:p>
      </dgm:t>
    </dgm:pt>
    <dgm:pt modelId="{5CCE43E5-83BF-42FC-A850-87DFCD9DC933}" type="sibTrans" cxnId="{85EF4854-FE5D-449D-8F86-EEAB7A507B25}">
      <dgm:prSet/>
      <dgm:spPr/>
      <dgm:t>
        <a:bodyPr/>
        <a:lstStyle/>
        <a:p>
          <a:endParaRPr lang="es-CL"/>
        </a:p>
      </dgm:t>
    </dgm:pt>
    <dgm:pt modelId="{AFF19673-09D1-46BC-AC50-6CD4FB940D20}">
      <dgm:prSet phldrT="[Texto]" custT="1"/>
      <dgm:spPr/>
      <dgm:t>
        <a:bodyPr/>
        <a:lstStyle/>
        <a:p>
          <a:r>
            <a:rPr lang="es-CL" sz="1400" dirty="0"/>
            <a:t>Se recomienda evitar el uso de artefactos de alto consumo, con el fin de aumentar la autonomía de los sistemas y no afectar el suministro en instalaciones de tipo central (Todos los sistemas)</a:t>
          </a:r>
        </a:p>
      </dgm:t>
    </dgm:pt>
    <dgm:pt modelId="{CC97C849-1755-457F-9C3D-FB7C94360E49}" type="parTrans" cxnId="{D93300BE-3687-4672-9122-D58796E3A768}">
      <dgm:prSet/>
      <dgm:spPr/>
      <dgm:t>
        <a:bodyPr/>
        <a:lstStyle/>
        <a:p>
          <a:endParaRPr lang="es-CL"/>
        </a:p>
      </dgm:t>
    </dgm:pt>
    <dgm:pt modelId="{41CC0040-6367-44AE-B9A9-BF6AAC73027E}" type="sibTrans" cxnId="{D93300BE-3687-4672-9122-D58796E3A768}">
      <dgm:prSet/>
      <dgm:spPr/>
      <dgm:t>
        <a:bodyPr/>
        <a:lstStyle/>
        <a:p>
          <a:endParaRPr lang="es-CL"/>
        </a:p>
      </dgm:t>
    </dgm:pt>
    <dgm:pt modelId="{C12B4EF8-BD9C-4ED7-96C0-9491BD6DECD7}" type="pres">
      <dgm:prSet presAssocID="{01D6B688-7C0E-434B-9D82-594B147F0B45}" presName="linear" presStyleCnt="0">
        <dgm:presLayoutVars>
          <dgm:dir/>
          <dgm:animLvl val="lvl"/>
          <dgm:resizeHandles val="exact"/>
        </dgm:presLayoutVars>
      </dgm:prSet>
      <dgm:spPr/>
    </dgm:pt>
    <dgm:pt modelId="{AEEA39C0-4E4C-409E-9711-EEAC421CCE75}" type="pres">
      <dgm:prSet presAssocID="{7ED4F9CA-261A-4DAC-8F3F-0CB98A24394B}" presName="parentLin" presStyleCnt="0"/>
      <dgm:spPr/>
    </dgm:pt>
    <dgm:pt modelId="{75EDD292-9854-4C31-846B-6C5F43D69298}" type="pres">
      <dgm:prSet presAssocID="{7ED4F9CA-261A-4DAC-8F3F-0CB98A24394B}" presName="parentLeftMargin" presStyleLbl="node1" presStyleIdx="0" presStyleCnt="3"/>
      <dgm:spPr/>
    </dgm:pt>
    <dgm:pt modelId="{CFA6C28A-20A1-4C95-8952-9A613BAA2A38}" type="pres">
      <dgm:prSet presAssocID="{7ED4F9CA-261A-4DAC-8F3F-0CB98A24394B}" presName="parentText" presStyleLbl="node1" presStyleIdx="0" presStyleCnt="3">
        <dgm:presLayoutVars>
          <dgm:chMax val="0"/>
          <dgm:bulletEnabled val="1"/>
        </dgm:presLayoutVars>
      </dgm:prSet>
      <dgm:spPr/>
    </dgm:pt>
    <dgm:pt modelId="{A3FC4FB6-A024-4A7A-B6B1-CF5B0A530A20}" type="pres">
      <dgm:prSet presAssocID="{7ED4F9CA-261A-4DAC-8F3F-0CB98A24394B}" presName="negativeSpace" presStyleCnt="0"/>
      <dgm:spPr/>
    </dgm:pt>
    <dgm:pt modelId="{6DD1C1C4-D3BF-47C8-8030-0181D8313C3B}" type="pres">
      <dgm:prSet presAssocID="{7ED4F9CA-261A-4DAC-8F3F-0CB98A24394B}" presName="childText" presStyleLbl="conFgAcc1" presStyleIdx="0" presStyleCnt="3">
        <dgm:presLayoutVars>
          <dgm:bulletEnabled val="1"/>
        </dgm:presLayoutVars>
      </dgm:prSet>
      <dgm:spPr/>
    </dgm:pt>
    <dgm:pt modelId="{1F29C34D-16A0-4867-B6CB-5D80F1425C44}" type="pres">
      <dgm:prSet presAssocID="{A30A462A-3304-492C-80FA-5C220A9EC4D2}" presName="spaceBetweenRectangles" presStyleCnt="0"/>
      <dgm:spPr/>
    </dgm:pt>
    <dgm:pt modelId="{199714E4-13C6-4ECF-A839-E6FA0689F2D4}" type="pres">
      <dgm:prSet presAssocID="{CB2C37E6-5E64-4AC3-B9DB-6E51D18F0C98}" presName="parentLin" presStyleCnt="0"/>
      <dgm:spPr/>
    </dgm:pt>
    <dgm:pt modelId="{C9BA4F28-0986-4C46-94C4-3D03F0E42BC3}" type="pres">
      <dgm:prSet presAssocID="{CB2C37E6-5E64-4AC3-B9DB-6E51D18F0C98}" presName="parentLeftMargin" presStyleLbl="node1" presStyleIdx="0" presStyleCnt="3"/>
      <dgm:spPr/>
    </dgm:pt>
    <dgm:pt modelId="{4830EE32-F716-46A0-B2B0-7783A7FBF52F}" type="pres">
      <dgm:prSet presAssocID="{CB2C37E6-5E64-4AC3-B9DB-6E51D18F0C98}" presName="parentText" presStyleLbl="node1" presStyleIdx="1" presStyleCnt="3">
        <dgm:presLayoutVars>
          <dgm:chMax val="0"/>
          <dgm:bulletEnabled val="1"/>
        </dgm:presLayoutVars>
      </dgm:prSet>
      <dgm:spPr/>
    </dgm:pt>
    <dgm:pt modelId="{6C077879-138B-430D-B99F-421F511CC4BA}" type="pres">
      <dgm:prSet presAssocID="{CB2C37E6-5E64-4AC3-B9DB-6E51D18F0C98}" presName="negativeSpace" presStyleCnt="0"/>
      <dgm:spPr/>
    </dgm:pt>
    <dgm:pt modelId="{E5C7A9B6-C288-4EC1-A815-117C25A22598}" type="pres">
      <dgm:prSet presAssocID="{CB2C37E6-5E64-4AC3-B9DB-6E51D18F0C98}" presName="childText" presStyleLbl="conFgAcc1" presStyleIdx="1" presStyleCnt="3">
        <dgm:presLayoutVars>
          <dgm:bulletEnabled val="1"/>
        </dgm:presLayoutVars>
      </dgm:prSet>
      <dgm:spPr/>
    </dgm:pt>
    <dgm:pt modelId="{C6B33148-2D93-4654-866D-753B9BC5591D}" type="pres">
      <dgm:prSet presAssocID="{0E6D6364-52C4-4792-8C2E-2EBA99CF0A9D}" presName="spaceBetweenRectangles" presStyleCnt="0"/>
      <dgm:spPr/>
    </dgm:pt>
    <dgm:pt modelId="{98D9FC1A-FE6C-41C1-97A0-42FB44E580C7}" type="pres">
      <dgm:prSet presAssocID="{146E7796-D23B-4DE5-9A18-8A5183EF80EF}" presName="parentLin" presStyleCnt="0"/>
      <dgm:spPr/>
    </dgm:pt>
    <dgm:pt modelId="{EB39DD04-ACF1-49E3-924B-6EF532EDC731}" type="pres">
      <dgm:prSet presAssocID="{146E7796-D23B-4DE5-9A18-8A5183EF80EF}" presName="parentLeftMargin" presStyleLbl="node1" presStyleIdx="1" presStyleCnt="3"/>
      <dgm:spPr/>
    </dgm:pt>
    <dgm:pt modelId="{C17AB854-8AC8-4022-8622-07FA2A1A1AD0}" type="pres">
      <dgm:prSet presAssocID="{146E7796-D23B-4DE5-9A18-8A5183EF80EF}" presName="parentText" presStyleLbl="node1" presStyleIdx="2" presStyleCnt="3">
        <dgm:presLayoutVars>
          <dgm:chMax val="0"/>
          <dgm:bulletEnabled val="1"/>
        </dgm:presLayoutVars>
      </dgm:prSet>
      <dgm:spPr/>
    </dgm:pt>
    <dgm:pt modelId="{0ECA7AFB-1FAC-4A5F-92E1-834588C54824}" type="pres">
      <dgm:prSet presAssocID="{146E7796-D23B-4DE5-9A18-8A5183EF80EF}" presName="negativeSpace" presStyleCnt="0"/>
      <dgm:spPr/>
    </dgm:pt>
    <dgm:pt modelId="{70A93638-5791-4248-A51F-9E724644D575}" type="pres">
      <dgm:prSet presAssocID="{146E7796-D23B-4DE5-9A18-8A5183EF80EF}" presName="childText" presStyleLbl="conFgAcc1" presStyleIdx="2" presStyleCnt="3">
        <dgm:presLayoutVars>
          <dgm:bulletEnabled val="1"/>
        </dgm:presLayoutVars>
      </dgm:prSet>
      <dgm:spPr/>
    </dgm:pt>
  </dgm:ptLst>
  <dgm:cxnLst>
    <dgm:cxn modelId="{06774006-079B-468C-8A9E-D805CB86FE2F}" type="presOf" srcId="{7ED4F9CA-261A-4DAC-8F3F-0CB98A24394B}" destId="{75EDD292-9854-4C31-846B-6C5F43D69298}" srcOrd="0" destOrd="0" presId="urn:microsoft.com/office/officeart/2005/8/layout/list1"/>
    <dgm:cxn modelId="{0A650911-0BCB-405B-8351-8A470998B749}" type="presOf" srcId="{CB2C37E6-5E64-4AC3-B9DB-6E51D18F0C98}" destId="{4830EE32-F716-46A0-B2B0-7783A7FBF52F}" srcOrd="1" destOrd="0" presId="urn:microsoft.com/office/officeart/2005/8/layout/list1"/>
    <dgm:cxn modelId="{31E71819-1401-4852-BEFA-C88A66FE8ADB}" type="presOf" srcId="{CB2C37E6-5E64-4AC3-B9DB-6E51D18F0C98}" destId="{C9BA4F28-0986-4C46-94C4-3D03F0E42BC3}" srcOrd="0" destOrd="0" presId="urn:microsoft.com/office/officeart/2005/8/layout/list1"/>
    <dgm:cxn modelId="{76DBA223-6A6F-4C40-BD4A-60C9BAC75460}" srcId="{01D6B688-7C0E-434B-9D82-594B147F0B45}" destId="{146E7796-D23B-4DE5-9A18-8A5183EF80EF}" srcOrd="2" destOrd="0" parTransId="{6DF3B03C-B940-49B0-85B4-0E8A52F62AD8}" sibTransId="{97BECB38-C4A6-4847-9B2B-59DA595F6A63}"/>
    <dgm:cxn modelId="{10974525-F5B0-4500-9E6E-46708F82CCD8}" type="presOf" srcId="{01D6B688-7C0E-434B-9D82-594B147F0B45}" destId="{C12B4EF8-BD9C-4ED7-96C0-9491BD6DECD7}" srcOrd="0" destOrd="0" presId="urn:microsoft.com/office/officeart/2005/8/layout/list1"/>
    <dgm:cxn modelId="{85EF4854-FE5D-449D-8F86-EEAB7A507B25}" srcId="{CB2C37E6-5E64-4AC3-B9DB-6E51D18F0C98}" destId="{D614A500-7A67-4D3C-9F38-7A08A2B955B6}" srcOrd="0" destOrd="0" parTransId="{4DF54A72-EC69-42FF-A086-B397A847BE1F}" sibTransId="{5CCE43E5-83BF-42FC-A850-87DFCD9DC933}"/>
    <dgm:cxn modelId="{88999E57-FBE5-452E-9BE6-C6765B98DDF5}" srcId="{7ED4F9CA-261A-4DAC-8F3F-0CB98A24394B}" destId="{636DA633-52CF-42E0-A982-2B55930BDBB6}" srcOrd="0" destOrd="0" parTransId="{6CB41CBF-DB1C-40FD-82FD-A8B83F92B00D}" sibTransId="{E79C3ED8-C5E7-4057-90CA-D13DFF266C05}"/>
    <dgm:cxn modelId="{ED538C88-889E-4FFD-AE20-88126CB6F9A1}" srcId="{01D6B688-7C0E-434B-9D82-594B147F0B45}" destId="{7ED4F9CA-261A-4DAC-8F3F-0CB98A24394B}" srcOrd="0" destOrd="0" parTransId="{F4754F2C-E91E-492B-AFAA-FFF4B8AF5B6F}" sibTransId="{A30A462A-3304-492C-80FA-5C220A9EC4D2}"/>
    <dgm:cxn modelId="{D2732593-A600-4912-AC88-7076A78FDF2F}" type="presOf" srcId="{146E7796-D23B-4DE5-9A18-8A5183EF80EF}" destId="{C17AB854-8AC8-4022-8622-07FA2A1A1AD0}" srcOrd="1" destOrd="0" presId="urn:microsoft.com/office/officeart/2005/8/layout/list1"/>
    <dgm:cxn modelId="{31C38C9B-9E1E-4617-AB17-610D8B4AB458}" type="presOf" srcId="{7ED4F9CA-261A-4DAC-8F3F-0CB98A24394B}" destId="{CFA6C28A-20A1-4C95-8952-9A613BAA2A38}" srcOrd="1" destOrd="0" presId="urn:microsoft.com/office/officeart/2005/8/layout/list1"/>
    <dgm:cxn modelId="{C2B79B9F-BFA2-44F8-A008-E49549E93488}" type="presOf" srcId="{146E7796-D23B-4DE5-9A18-8A5183EF80EF}" destId="{EB39DD04-ACF1-49E3-924B-6EF532EDC731}" srcOrd="0" destOrd="0" presId="urn:microsoft.com/office/officeart/2005/8/layout/list1"/>
    <dgm:cxn modelId="{BD8983A8-BD68-42B4-85F3-F7EA2A5ABA2C}" type="presOf" srcId="{636DA633-52CF-42E0-A982-2B55930BDBB6}" destId="{6DD1C1C4-D3BF-47C8-8030-0181D8313C3B}" srcOrd="0" destOrd="0" presId="urn:microsoft.com/office/officeart/2005/8/layout/list1"/>
    <dgm:cxn modelId="{D93300BE-3687-4672-9122-D58796E3A768}" srcId="{146E7796-D23B-4DE5-9A18-8A5183EF80EF}" destId="{AFF19673-09D1-46BC-AC50-6CD4FB940D20}" srcOrd="0" destOrd="0" parTransId="{CC97C849-1755-457F-9C3D-FB7C94360E49}" sibTransId="{41CC0040-6367-44AE-B9A9-BF6AAC73027E}"/>
    <dgm:cxn modelId="{B69E5DCB-5DAB-4D41-8135-6B1D600CC067}" type="presOf" srcId="{AFF19673-09D1-46BC-AC50-6CD4FB940D20}" destId="{70A93638-5791-4248-A51F-9E724644D575}" srcOrd="0" destOrd="0" presId="urn:microsoft.com/office/officeart/2005/8/layout/list1"/>
    <dgm:cxn modelId="{3DCBFAE9-16CD-44D4-8C37-C6066BC979EF}" type="presOf" srcId="{D614A500-7A67-4D3C-9F38-7A08A2B955B6}" destId="{E5C7A9B6-C288-4EC1-A815-117C25A22598}" srcOrd="0" destOrd="0" presId="urn:microsoft.com/office/officeart/2005/8/layout/list1"/>
    <dgm:cxn modelId="{D53DDDFF-437A-48F0-8EA1-7965CA31207B}" srcId="{01D6B688-7C0E-434B-9D82-594B147F0B45}" destId="{CB2C37E6-5E64-4AC3-B9DB-6E51D18F0C98}" srcOrd="1" destOrd="0" parTransId="{AA2A6444-B691-437B-A41A-2B6847529143}" sibTransId="{0E6D6364-52C4-4792-8C2E-2EBA99CF0A9D}"/>
    <dgm:cxn modelId="{6BA421ED-77FB-4009-81ED-72C93E59CDE7}" type="presParOf" srcId="{C12B4EF8-BD9C-4ED7-96C0-9491BD6DECD7}" destId="{AEEA39C0-4E4C-409E-9711-EEAC421CCE75}" srcOrd="0" destOrd="0" presId="urn:microsoft.com/office/officeart/2005/8/layout/list1"/>
    <dgm:cxn modelId="{E3891E12-A10D-4134-8C9A-5DA7BAF53A9F}" type="presParOf" srcId="{AEEA39C0-4E4C-409E-9711-EEAC421CCE75}" destId="{75EDD292-9854-4C31-846B-6C5F43D69298}" srcOrd="0" destOrd="0" presId="urn:microsoft.com/office/officeart/2005/8/layout/list1"/>
    <dgm:cxn modelId="{B6C03A27-3E72-47B1-8D0B-16F51CA0942A}" type="presParOf" srcId="{AEEA39C0-4E4C-409E-9711-EEAC421CCE75}" destId="{CFA6C28A-20A1-4C95-8952-9A613BAA2A38}" srcOrd="1" destOrd="0" presId="urn:microsoft.com/office/officeart/2005/8/layout/list1"/>
    <dgm:cxn modelId="{CDF056F4-0955-435C-AA26-FB6D565216D9}" type="presParOf" srcId="{C12B4EF8-BD9C-4ED7-96C0-9491BD6DECD7}" destId="{A3FC4FB6-A024-4A7A-B6B1-CF5B0A530A20}" srcOrd="1" destOrd="0" presId="urn:microsoft.com/office/officeart/2005/8/layout/list1"/>
    <dgm:cxn modelId="{F6F2EB9A-1E1B-4121-94DC-D1F9D9447E72}" type="presParOf" srcId="{C12B4EF8-BD9C-4ED7-96C0-9491BD6DECD7}" destId="{6DD1C1C4-D3BF-47C8-8030-0181D8313C3B}" srcOrd="2" destOrd="0" presId="urn:microsoft.com/office/officeart/2005/8/layout/list1"/>
    <dgm:cxn modelId="{7CB59993-859E-40FB-8899-B76234F0D75E}" type="presParOf" srcId="{C12B4EF8-BD9C-4ED7-96C0-9491BD6DECD7}" destId="{1F29C34D-16A0-4867-B6CB-5D80F1425C44}" srcOrd="3" destOrd="0" presId="urn:microsoft.com/office/officeart/2005/8/layout/list1"/>
    <dgm:cxn modelId="{03B492AE-87FC-4837-85CA-3A306B72E4E5}" type="presParOf" srcId="{C12B4EF8-BD9C-4ED7-96C0-9491BD6DECD7}" destId="{199714E4-13C6-4ECF-A839-E6FA0689F2D4}" srcOrd="4" destOrd="0" presId="urn:microsoft.com/office/officeart/2005/8/layout/list1"/>
    <dgm:cxn modelId="{F0699868-1989-4D6E-8679-C3E678C70144}" type="presParOf" srcId="{199714E4-13C6-4ECF-A839-E6FA0689F2D4}" destId="{C9BA4F28-0986-4C46-94C4-3D03F0E42BC3}" srcOrd="0" destOrd="0" presId="urn:microsoft.com/office/officeart/2005/8/layout/list1"/>
    <dgm:cxn modelId="{2956A21E-B508-4A49-8AA7-590B733A8820}" type="presParOf" srcId="{199714E4-13C6-4ECF-A839-E6FA0689F2D4}" destId="{4830EE32-F716-46A0-B2B0-7783A7FBF52F}" srcOrd="1" destOrd="0" presId="urn:microsoft.com/office/officeart/2005/8/layout/list1"/>
    <dgm:cxn modelId="{3A753B5B-C4E1-4B32-B908-3107E3872440}" type="presParOf" srcId="{C12B4EF8-BD9C-4ED7-96C0-9491BD6DECD7}" destId="{6C077879-138B-430D-B99F-421F511CC4BA}" srcOrd="5" destOrd="0" presId="urn:microsoft.com/office/officeart/2005/8/layout/list1"/>
    <dgm:cxn modelId="{6319E197-EB94-468C-AC6A-EEFF4B2FA737}" type="presParOf" srcId="{C12B4EF8-BD9C-4ED7-96C0-9491BD6DECD7}" destId="{E5C7A9B6-C288-4EC1-A815-117C25A22598}" srcOrd="6" destOrd="0" presId="urn:microsoft.com/office/officeart/2005/8/layout/list1"/>
    <dgm:cxn modelId="{301B916B-6205-463E-8BEC-D236070EEE24}" type="presParOf" srcId="{C12B4EF8-BD9C-4ED7-96C0-9491BD6DECD7}" destId="{C6B33148-2D93-4654-866D-753B9BC5591D}" srcOrd="7" destOrd="0" presId="urn:microsoft.com/office/officeart/2005/8/layout/list1"/>
    <dgm:cxn modelId="{B27D8ABA-7561-438F-8798-269BF0C1FCB6}" type="presParOf" srcId="{C12B4EF8-BD9C-4ED7-96C0-9491BD6DECD7}" destId="{98D9FC1A-FE6C-41C1-97A0-42FB44E580C7}" srcOrd="8" destOrd="0" presId="urn:microsoft.com/office/officeart/2005/8/layout/list1"/>
    <dgm:cxn modelId="{286E6834-2826-4C56-B27D-7351C635DB2E}" type="presParOf" srcId="{98D9FC1A-FE6C-41C1-97A0-42FB44E580C7}" destId="{EB39DD04-ACF1-49E3-924B-6EF532EDC731}" srcOrd="0" destOrd="0" presId="urn:microsoft.com/office/officeart/2005/8/layout/list1"/>
    <dgm:cxn modelId="{4F689D63-28B4-4B00-A342-5040452EADA8}" type="presParOf" srcId="{98D9FC1A-FE6C-41C1-97A0-42FB44E580C7}" destId="{C17AB854-8AC8-4022-8622-07FA2A1A1AD0}" srcOrd="1" destOrd="0" presId="urn:microsoft.com/office/officeart/2005/8/layout/list1"/>
    <dgm:cxn modelId="{AB29BFB3-9890-4F86-9DE2-5F0C2243470C}" type="presParOf" srcId="{C12B4EF8-BD9C-4ED7-96C0-9491BD6DECD7}" destId="{0ECA7AFB-1FAC-4A5F-92E1-834588C54824}" srcOrd="9" destOrd="0" presId="urn:microsoft.com/office/officeart/2005/8/layout/list1"/>
    <dgm:cxn modelId="{51DC1E56-B8CA-4BA7-905A-0F16F7B07A52}" type="presParOf" srcId="{C12B4EF8-BD9C-4ED7-96C0-9491BD6DECD7}" destId="{70A93638-5791-4248-A51F-9E724644D575}"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53BF4-D11B-4EFE-8053-AD4816CE0039}">
      <dsp:nvSpPr>
        <dsp:cNvPr id="0" name=""/>
        <dsp:cNvSpPr/>
      </dsp:nvSpPr>
      <dsp:spPr>
        <a:xfrm>
          <a:off x="3941" y="2193809"/>
          <a:ext cx="2416007" cy="17178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622300">
            <a:lnSpc>
              <a:spcPct val="100000"/>
            </a:lnSpc>
            <a:spcBef>
              <a:spcPct val="0"/>
            </a:spcBef>
            <a:spcAft>
              <a:spcPct val="15000"/>
            </a:spcAft>
            <a:buNone/>
          </a:pPr>
          <a:r>
            <a:rPr lang="es-CL" sz="1400" b="1" kern="1200" dirty="0"/>
            <a:t>Se recopiló información sobre:</a:t>
          </a:r>
        </a:p>
        <a:p>
          <a:pPr marL="114300" lvl="1" indent="-114300" algn="l" defTabSz="622300">
            <a:lnSpc>
              <a:spcPct val="100000"/>
            </a:lnSpc>
            <a:spcBef>
              <a:spcPct val="0"/>
            </a:spcBef>
            <a:spcAft>
              <a:spcPct val="15000"/>
            </a:spcAft>
            <a:buChar char="•"/>
          </a:pPr>
          <a:r>
            <a:rPr lang="es-CL" sz="1400" kern="1200" dirty="0"/>
            <a:t> El funcionamiento actual</a:t>
          </a:r>
        </a:p>
        <a:p>
          <a:pPr marL="114300" lvl="1" indent="-114300" algn="l" defTabSz="622300">
            <a:lnSpc>
              <a:spcPct val="100000"/>
            </a:lnSpc>
            <a:spcBef>
              <a:spcPct val="0"/>
            </a:spcBef>
            <a:spcAft>
              <a:spcPct val="15000"/>
            </a:spcAft>
            <a:buChar char="•"/>
          </a:pPr>
          <a:r>
            <a:rPr lang="es-CL" sz="1400" kern="1200" dirty="0"/>
            <a:t>Variaciones de infraestructura</a:t>
          </a:r>
        </a:p>
        <a:p>
          <a:pPr marL="114300" lvl="1" indent="-114300" algn="l" defTabSz="622300">
            <a:lnSpc>
              <a:spcPct val="100000"/>
            </a:lnSpc>
            <a:spcBef>
              <a:spcPct val="0"/>
            </a:spcBef>
            <a:spcAft>
              <a:spcPct val="15000"/>
            </a:spcAft>
            <a:buChar char="•"/>
          </a:pPr>
          <a:r>
            <a:rPr lang="es-CL" sz="1400" kern="1200" dirty="0"/>
            <a:t>Aspectos esenciales para la conservación y mejora del proyecto</a:t>
          </a:r>
        </a:p>
      </dsp:txBody>
      <dsp:txXfrm>
        <a:off x="43474" y="2233342"/>
        <a:ext cx="2336941" cy="1270704"/>
      </dsp:txXfrm>
    </dsp:sp>
    <dsp:sp modelId="{5E1611DB-F12D-4C8E-821F-D926F522D210}">
      <dsp:nvSpPr>
        <dsp:cNvPr id="0" name=""/>
        <dsp:cNvSpPr/>
      </dsp:nvSpPr>
      <dsp:spPr>
        <a:xfrm>
          <a:off x="1286738" y="2818004"/>
          <a:ext cx="2214258" cy="2214258"/>
        </a:xfrm>
        <a:prstGeom prst="leftCircularArrow">
          <a:avLst>
            <a:gd name="adj1" fmla="val 2810"/>
            <a:gd name="adj2" fmla="val 343043"/>
            <a:gd name="adj3" fmla="val 1539807"/>
            <a:gd name="adj4" fmla="val 8445743"/>
            <a:gd name="adj5" fmla="val 3279"/>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E7D56D-7904-4123-8AC3-FE2955280860}">
      <dsp:nvSpPr>
        <dsp:cNvPr id="0" name=""/>
        <dsp:cNvSpPr/>
      </dsp:nvSpPr>
      <dsp:spPr>
        <a:xfrm>
          <a:off x="662877" y="3846557"/>
          <a:ext cx="1851394" cy="7362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CL" sz="2200" b="1" kern="1200" dirty="0"/>
            <a:t>Estado actual del proyecto</a:t>
          </a:r>
        </a:p>
      </dsp:txBody>
      <dsp:txXfrm>
        <a:off x="684441" y="3868121"/>
        <a:ext cx="1808266" cy="693110"/>
      </dsp:txXfrm>
    </dsp:sp>
    <dsp:sp modelId="{D175FABC-A3D9-4420-A145-A300402C5B8B}">
      <dsp:nvSpPr>
        <dsp:cNvPr id="0" name=""/>
        <dsp:cNvSpPr/>
      </dsp:nvSpPr>
      <dsp:spPr>
        <a:xfrm>
          <a:off x="2781086" y="2193809"/>
          <a:ext cx="2082818" cy="17178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CL" sz="1300" kern="1200" dirty="0"/>
            <a:t>Normativa en sistemas de autogeneración</a:t>
          </a:r>
        </a:p>
        <a:p>
          <a:pPr marL="114300" lvl="1" indent="-114300" algn="l" defTabSz="577850">
            <a:lnSpc>
              <a:spcPct val="90000"/>
            </a:lnSpc>
            <a:spcBef>
              <a:spcPct val="0"/>
            </a:spcBef>
            <a:spcAft>
              <a:spcPct val="15000"/>
            </a:spcAft>
            <a:buChar char="•"/>
          </a:pPr>
          <a:r>
            <a:rPr lang="es-CL" sz="1300" kern="1200" dirty="0"/>
            <a:t>Tarifas y subsidios</a:t>
          </a:r>
        </a:p>
        <a:p>
          <a:pPr marL="114300" lvl="1" indent="-114300" algn="l" defTabSz="577850">
            <a:lnSpc>
              <a:spcPct val="90000"/>
            </a:lnSpc>
            <a:spcBef>
              <a:spcPct val="0"/>
            </a:spcBef>
            <a:spcAft>
              <a:spcPct val="15000"/>
            </a:spcAft>
            <a:buChar char="•"/>
          </a:pPr>
          <a:r>
            <a:rPr lang="es-CL" sz="1300" kern="1200" dirty="0"/>
            <a:t>Identificación de vacíos legales</a:t>
          </a:r>
        </a:p>
      </dsp:txBody>
      <dsp:txXfrm>
        <a:off x="2820619" y="2601461"/>
        <a:ext cx="2003752" cy="1270704"/>
      </dsp:txXfrm>
    </dsp:sp>
    <dsp:sp modelId="{92881402-6933-4A68-ACC5-D0D1F3CDE061}">
      <dsp:nvSpPr>
        <dsp:cNvPr id="0" name=""/>
        <dsp:cNvSpPr/>
      </dsp:nvSpPr>
      <dsp:spPr>
        <a:xfrm>
          <a:off x="3948955" y="1163492"/>
          <a:ext cx="2484915" cy="2484915"/>
        </a:xfrm>
        <a:prstGeom prst="circularArrow">
          <a:avLst>
            <a:gd name="adj1" fmla="val 2504"/>
            <a:gd name="adj2" fmla="val 303508"/>
            <a:gd name="adj3" fmla="val 19520981"/>
            <a:gd name="adj4" fmla="val 12575511"/>
            <a:gd name="adj5" fmla="val 292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C6D277-193D-45CE-BF84-85173B73A375}">
      <dsp:nvSpPr>
        <dsp:cNvPr id="0" name=""/>
        <dsp:cNvSpPr/>
      </dsp:nvSpPr>
      <dsp:spPr>
        <a:xfrm>
          <a:off x="3243935" y="1825690"/>
          <a:ext cx="1851394" cy="7362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mj-lt"/>
            <a:buNone/>
          </a:pPr>
          <a:r>
            <a:rPr lang="es-CL" sz="2200" b="1" kern="1200" dirty="0"/>
            <a:t>Marco regulatorio</a:t>
          </a:r>
        </a:p>
      </dsp:txBody>
      <dsp:txXfrm>
        <a:off x="3265499" y="1847254"/>
        <a:ext cx="1808266" cy="693110"/>
      </dsp:txXfrm>
    </dsp:sp>
    <dsp:sp modelId="{867FA55F-6F86-4108-9A55-9B8FF64BE1CD}">
      <dsp:nvSpPr>
        <dsp:cNvPr id="0" name=""/>
        <dsp:cNvSpPr/>
      </dsp:nvSpPr>
      <dsp:spPr>
        <a:xfrm>
          <a:off x="5391637" y="2193809"/>
          <a:ext cx="2082818" cy="17178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CL" sz="1300" kern="1200" dirty="0"/>
            <a:t>Definición de factores considerados</a:t>
          </a:r>
        </a:p>
        <a:p>
          <a:pPr marL="114300" lvl="1" indent="-114300" algn="l" defTabSz="577850">
            <a:lnSpc>
              <a:spcPct val="90000"/>
            </a:lnSpc>
            <a:spcBef>
              <a:spcPct val="0"/>
            </a:spcBef>
            <a:spcAft>
              <a:spcPct val="15000"/>
            </a:spcAft>
            <a:buChar char="•"/>
          </a:pPr>
          <a:r>
            <a:rPr lang="es-CL" sz="1300" kern="1200" dirty="0"/>
            <a:t>Definición de aspectos de mejora</a:t>
          </a:r>
        </a:p>
        <a:p>
          <a:pPr marL="114300" lvl="1" indent="-114300" algn="l" defTabSz="577850">
            <a:lnSpc>
              <a:spcPct val="90000"/>
            </a:lnSpc>
            <a:spcBef>
              <a:spcPct val="0"/>
            </a:spcBef>
            <a:spcAft>
              <a:spcPct val="15000"/>
            </a:spcAft>
            <a:buChar char="•"/>
          </a:pPr>
          <a:r>
            <a:rPr lang="es-CL" sz="1300" kern="1200" dirty="0"/>
            <a:t>Desarrollo de herramienta de monitoreo </a:t>
          </a:r>
        </a:p>
      </dsp:txBody>
      <dsp:txXfrm>
        <a:off x="5431170" y="2233342"/>
        <a:ext cx="2003752" cy="1270704"/>
      </dsp:txXfrm>
    </dsp:sp>
    <dsp:sp modelId="{277014A7-45C4-4A14-B623-A3021FFE3F47}">
      <dsp:nvSpPr>
        <dsp:cNvPr id="0" name=""/>
        <dsp:cNvSpPr/>
      </dsp:nvSpPr>
      <dsp:spPr>
        <a:xfrm>
          <a:off x="6529756" y="2822863"/>
          <a:ext cx="2194775" cy="2194775"/>
        </a:xfrm>
        <a:prstGeom prst="leftCircularArrow">
          <a:avLst>
            <a:gd name="adj1" fmla="val 2835"/>
            <a:gd name="adj2" fmla="val 346290"/>
            <a:gd name="adj3" fmla="val 1572235"/>
            <a:gd name="adj4" fmla="val 8474923"/>
            <a:gd name="adj5" fmla="val 3308"/>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C232A4-C7FC-45BD-85F6-D381127ECE82}">
      <dsp:nvSpPr>
        <dsp:cNvPr id="0" name=""/>
        <dsp:cNvSpPr/>
      </dsp:nvSpPr>
      <dsp:spPr>
        <a:xfrm>
          <a:off x="5898197" y="3828718"/>
          <a:ext cx="1851394" cy="7362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CL" sz="2200" b="1" kern="1200" dirty="0"/>
            <a:t>Modelo de gestión</a:t>
          </a:r>
        </a:p>
      </dsp:txBody>
      <dsp:txXfrm>
        <a:off x="5919761" y="3850282"/>
        <a:ext cx="1808266" cy="693110"/>
      </dsp:txXfrm>
    </dsp:sp>
    <dsp:sp modelId="{4CBD28B5-DDF5-4B38-9095-A7F681CECFC8}">
      <dsp:nvSpPr>
        <dsp:cNvPr id="0" name=""/>
        <dsp:cNvSpPr/>
      </dsp:nvSpPr>
      <dsp:spPr>
        <a:xfrm>
          <a:off x="8002188" y="2193809"/>
          <a:ext cx="2082818" cy="17178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s-CL" sz="1300" kern="1200" dirty="0"/>
            <a:t>Desarrollo de herramienta de evaluación social de proyectos</a:t>
          </a:r>
        </a:p>
        <a:p>
          <a:pPr marL="114300" lvl="1" indent="-114300" algn="l" defTabSz="577850">
            <a:lnSpc>
              <a:spcPct val="90000"/>
            </a:lnSpc>
            <a:spcBef>
              <a:spcPct val="0"/>
            </a:spcBef>
            <a:spcAft>
              <a:spcPct val="15000"/>
            </a:spcAft>
            <a:buChar char="•"/>
          </a:pPr>
          <a:r>
            <a:rPr lang="es-CL" sz="1300" kern="1200" dirty="0"/>
            <a:t>Propuesta de características esenciales de la herramienta</a:t>
          </a:r>
        </a:p>
      </dsp:txBody>
      <dsp:txXfrm>
        <a:off x="8041721" y="2601461"/>
        <a:ext cx="2003752" cy="1270704"/>
      </dsp:txXfrm>
    </dsp:sp>
    <dsp:sp modelId="{652E3AF6-BB19-4A7A-A5BA-1ACCADE130AF}">
      <dsp:nvSpPr>
        <dsp:cNvPr id="0" name=""/>
        <dsp:cNvSpPr/>
      </dsp:nvSpPr>
      <dsp:spPr>
        <a:xfrm>
          <a:off x="8465036" y="1825690"/>
          <a:ext cx="1851394" cy="73623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CL" sz="2200" b="1" kern="1200" dirty="0"/>
            <a:t>Metodología de evaluación</a:t>
          </a:r>
        </a:p>
      </dsp:txBody>
      <dsp:txXfrm>
        <a:off x="8486600" y="1847254"/>
        <a:ext cx="1808266" cy="6931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8230-F89A-423E-88CC-F3244ABB0C8D}">
      <dsp:nvSpPr>
        <dsp:cNvPr id="0" name=""/>
        <dsp:cNvSpPr/>
      </dsp:nvSpPr>
      <dsp:spPr>
        <a:xfrm>
          <a:off x="1783633" y="246056"/>
          <a:ext cx="3494605" cy="77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4528" bIns="0" numCol="1" spcCol="1270" anchor="t" anchorCtr="0">
          <a:noAutofit/>
        </a:bodyPr>
        <a:lstStyle/>
        <a:p>
          <a:pPr marL="0" lvl="0" indent="0" algn="ctr" defTabSz="711200">
            <a:lnSpc>
              <a:spcPct val="90000"/>
            </a:lnSpc>
            <a:spcBef>
              <a:spcPct val="0"/>
            </a:spcBef>
            <a:spcAft>
              <a:spcPct val="35000"/>
            </a:spcAft>
            <a:buNone/>
          </a:pPr>
          <a:r>
            <a:rPr lang="es-CL" sz="1600" b="1" kern="1200" dirty="0">
              <a:effectLst/>
            </a:rPr>
            <a:t>Principales observaciones de factores relevantes en SSFV</a:t>
          </a:r>
          <a:endParaRPr lang="es-CL" sz="1600" b="1" kern="1200" dirty="0"/>
        </a:p>
      </dsp:txBody>
      <dsp:txXfrm>
        <a:off x="1783633" y="246056"/>
        <a:ext cx="3494605" cy="776157"/>
      </dsp:txXfrm>
    </dsp:sp>
    <dsp:sp modelId="{AAE8A738-C34F-48AD-917A-2D5D42013556}">
      <dsp:nvSpPr>
        <dsp:cNvPr id="0" name=""/>
        <dsp:cNvSpPr/>
      </dsp:nvSpPr>
      <dsp:spPr>
        <a:xfrm>
          <a:off x="472287" y="1029702"/>
          <a:ext cx="5021293" cy="3669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684528" rIns="99568" bIns="99568" numCol="1" spcCol="1270" anchor="t" anchorCtr="0">
          <a:noAutofit/>
        </a:bodyPr>
        <a:lstStyle/>
        <a:p>
          <a:pPr marL="171450" lvl="1" indent="0" algn="just" defTabSz="711200">
            <a:lnSpc>
              <a:spcPct val="100000"/>
            </a:lnSpc>
            <a:spcBef>
              <a:spcPct val="0"/>
            </a:spcBef>
            <a:spcAft>
              <a:spcPct val="15000"/>
            </a:spcAft>
            <a:buChar char="•"/>
          </a:pPr>
          <a:r>
            <a:rPr lang="es-CL" sz="1400" kern="1200" dirty="0">
              <a:effectLst/>
            </a:rPr>
            <a:t>Más de la mitad evalúa </a:t>
          </a:r>
          <a:r>
            <a:rPr lang="es-CL" sz="1400" b="0" kern="1200" dirty="0">
              <a:effectLst/>
            </a:rPr>
            <a:t>de buena a regular la </a:t>
          </a:r>
          <a:r>
            <a:rPr lang="es-CL" sz="1400" b="1" kern="1200" dirty="0">
              <a:effectLst/>
            </a:rPr>
            <a:t>administración</a:t>
          </a:r>
          <a:endParaRPr lang="es-CL" sz="1400" b="1" kern="1200" dirty="0"/>
        </a:p>
        <a:p>
          <a:pPr marL="171450" lvl="1" indent="0" algn="just" defTabSz="711200">
            <a:lnSpc>
              <a:spcPct val="100000"/>
            </a:lnSpc>
            <a:spcBef>
              <a:spcPct val="0"/>
            </a:spcBef>
            <a:spcAft>
              <a:spcPct val="15000"/>
            </a:spcAft>
            <a:buChar char="•"/>
          </a:pPr>
          <a:r>
            <a:rPr lang="es-CL" sz="1400" kern="1200" dirty="0">
              <a:effectLst/>
            </a:rPr>
            <a:t>Casi en la totalidad de los proyectos no se ha realizado nunca un </a:t>
          </a:r>
          <a:r>
            <a:rPr lang="es-CL" sz="1400" b="1" kern="1200" dirty="0">
              <a:effectLst/>
            </a:rPr>
            <a:t>cambio de componente del sistema</a:t>
          </a:r>
          <a:endParaRPr lang="es-CL" sz="1400" b="1" kern="1200" dirty="0"/>
        </a:p>
        <a:p>
          <a:pPr marL="171450" lvl="1" indent="0" algn="just" defTabSz="711200">
            <a:lnSpc>
              <a:spcPct val="100000"/>
            </a:lnSpc>
            <a:spcBef>
              <a:spcPct val="0"/>
            </a:spcBef>
            <a:spcAft>
              <a:spcPct val="15000"/>
            </a:spcAft>
            <a:buChar char="•"/>
          </a:pPr>
          <a:r>
            <a:rPr lang="es-CL" sz="1400" kern="1200" dirty="0">
              <a:effectLst/>
            </a:rPr>
            <a:t>Más de la mitad evalúa de buena a muy buena la </a:t>
          </a:r>
          <a:r>
            <a:rPr lang="es-CL" sz="1400" b="1" kern="1200" dirty="0">
              <a:effectLst/>
            </a:rPr>
            <a:t>calidad del servicio</a:t>
          </a:r>
          <a:endParaRPr lang="es-CL" sz="1400" b="1" kern="1200" dirty="0"/>
        </a:p>
        <a:p>
          <a:pPr marL="171450" lvl="1" indent="0" algn="just" defTabSz="711200">
            <a:lnSpc>
              <a:spcPct val="100000"/>
            </a:lnSpc>
            <a:spcBef>
              <a:spcPct val="0"/>
            </a:spcBef>
            <a:spcAft>
              <a:spcPct val="15000"/>
            </a:spcAft>
            <a:buChar char="•"/>
          </a:pPr>
          <a:r>
            <a:rPr lang="es-CL" sz="1400" kern="1200" dirty="0">
              <a:effectLst/>
              <a:latin typeface="Calibri" panose="020F0502020204030204"/>
              <a:ea typeface="+mn-ea"/>
              <a:cs typeface="+mn-cs"/>
            </a:rPr>
            <a:t>Más de la mitad no conoce o no sabe a </a:t>
          </a:r>
          <a:r>
            <a:rPr lang="es-CL" sz="1400" b="1" kern="1200" dirty="0">
              <a:effectLst/>
              <a:latin typeface="Calibri" panose="020F0502020204030204"/>
              <a:ea typeface="+mn-ea"/>
              <a:cs typeface="+mn-cs"/>
            </a:rPr>
            <a:t>quién dirigirse </a:t>
          </a:r>
          <a:r>
            <a:rPr lang="es-CL" sz="1400" kern="1200" dirty="0">
              <a:effectLst/>
              <a:latin typeface="Calibri" panose="020F0502020204030204"/>
              <a:ea typeface="+mn-ea"/>
              <a:cs typeface="+mn-cs"/>
            </a:rPr>
            <a:t>en caso de problemas</a:t>
          </a:r>
          <a:endParaRPr lang="es-CL" sz="1400" kern="1200" dirty="0"/>
        </a:p>
        <a:p>
          <a:pPr marL="171450" lvl="1" indent="0" algn="just" defTabSz="711200">
            <a:lnSpc>
              <a:spcPct val="100000"/>
            </a:lnSpc>
            <a:spcBef>
              <a:spcPct val="0"/>
            </a:spcBef>
            <a:spcAft>
              <a:spcPct val="15000"/>
            </a:spcAft>
            <a:buChar char="•"/>
          </a:pPr>
          <a:r>
            <a:rPr lang="es-CL" sz="1400" kern="1200" dirty="0">
              <a:effectLst/>
            </a:rPr>
            <a:t>Las opciones con más respuestas como sugerencia de mejora fue que se debe mejorar la </a:t>
          </a:r>
          <a:r>
            <a:rPr lang="es-CL" sz="1400" b="1" kern="1200" dirty="0">
              <a:effectLst/>
            </a:rPr>
            <a:t>generación</a:t>
          </a:r>
          <a:r>
            <a:rPr lang="es-CL" sz="1400" kern="1200" dirty="0">
              <a:effectLst/>
            </a:rPr>
            <a:t>, seguida de la mantención, recambio y revisión de baterías y luego la </a:t>
          </a:r>
          <a:r>
            <a:rPr lang="es-CL" sz="1400" b="1" kern="1200" dirty="0">
              <a:effectLst/>
            </a:rPr>
            <a:t>asistencia técnica </a:t>
          </a:r>
          <a:endParaRPr lang="es-CL" sz="1400" b="1" kern="1200" dirty="0"/>
        </a:p>
      </dsp:txBody>
      <dsp:txXfrm>
        <a:off x="472287" y="1029702"/>
        <a:ext cx="5021293" cy="3669108"/>
      </dsp:txXfrm>
    </dsp:sp>
    <dsp:sp modelId="{B0B47DD0-FEC8-4C8A-B611-E4CE09820FB2}">
      <dsp:nvSpPr>
        <dsp:cNvPr id="0" name=""/>
        <dsp:cNvSpPr/>
      </dsp:nvSpPr>
      <dsp:spPr>
        <a:xfrm>
          <a:off x="0" y="0"/>
          <a:ext cx="1552315" cy="155231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8230-F89A-423E-88CC-F3244ABB0C8D}">
      <dsp:nvSpPr>
        <dsp:cNvPr id="0" name=""/>
        <dsp:cNvSpPr/>
      </dsp:nvSpPr>
      <dsp:spPr>
        <a:xfrm>
          <a:off x="1438657" y="148605"/>
          <a:ext cx="4058914" cy="77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4528" bIns="0" numCol="1" spcCol="1270" anchor="t" anchorCtr="0">
          <a:noAutofit/>
        </a:bodyPr>
        <a:lstStyle/>
        <a:p>
          <a:pPr marL="0" lvl="0" indent="0" algn="ctr" defTabSz="711200">
            <a:lnSpc>
              <a:spcPct val="90000"/>
            </a:lnSpc>
            <a:spcBef>
              <a:spcPct val="0"/>
            </a:spcBef>
            <a:spcAft>
              <a:spcPct val="35000"/>
            </a:spcAft>
            <a:buNone/>
          </a:pPr>
          <a:r>
            <a:rPr lang="es-CL" sz="1600" b="1" kern="1200" dirty="0">
              <a:effectLst/>
            </a:rPr>
            <a:t>Principales observaciones de factores relevantes de sistema híbrido eólico-Diésel</a:t>
          </a:r>
          <a:endParaRPr lang="es-CL" sz="1600" b="1" kern="1200" dirty="0"/>
        </a:p>
      </dsp:txBody>
      <dsp:txXfrm>
        <a:off x="1438657" y="148605"/>
        <a:ext cx="4058914" cy="776157"/>
      </dsp:txXfrm>
    </dsp:sp>
    <dsp:sp modelId="{AAE8A738-C34F-48AD-917A-2D5D42013556}">
      <dsp:nvSpPr>
        <dsp:cNvPr id="0" name=""/>
        <dsp:cNvSpPr/>
      </dsp:nvSpPr>
      <dsp:spPr>
        <a:xfrm>
          <a:off x="472287" y="932250"/>
          <a:ext cx="5021293" cy="3669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684528" rIns="99568" bIns="99568" numCol="1" spcCol="1270" anchor="t" anchorCtr="0">
          <a:noAutofit/>
        </a:bodyPr>
        <a:lstStyle/>
        <a:p>
          <a:pPr marL="171450" lvl="1" indent="0" algn="just" defTabSz="711200">
            <a:lnSpc>
              <a:spcPct val="100000"/>
            </a:lnSpc>
            <a:spcBef>
              <a:spcPct val="0"/>
            </a:spcBef>
            <a:spcAft>
              <a:spcPct val="15000"/>
            </a:spcAft>
            <a:buChar char="•"/>
          </a:pPr>
          <a:r>
            <a:rPr lang="es-CL" sz="1400" kern="1200" dirty="0"/>
            <a:t>Más de la mitad evalúa de buena a muy buena </a:t>
          </a:r>
          <a:r>
            <a:rPr lang="es-CL" sz="1400" b="1" kern="1200" dirty="0"/>
            <a:t>administración</a:t>
          </a:r>
        </a:p>
        <a:p>
          <a:pPr marL="171450" lvl="1" indent="0" algn="just" defTabSz="711200">
            <a:lnSpc>
              <a:spcPct val="100000"/>
            </a:lnSpc>
            <a:spcBef>
              <a:spcPct val="0"/>
            </a:spcBef>
            <a:spcAft>
              <a:spcPct val="15000"/>
            </a:spcAft>
            <a:buChar char="•"/>
          </a:pPr>
          <a:r>
            <a:rPr lang="es-CL" sz="1400" kern="1200" dirty="0"/>
            <a:t>Más de la mitad evalúa de buena a muy buena la </a:t>
          </a:r>
          <a:r>
            <a:rPr lang="es-CL" sz="1400" b="1" kern="1200" dirty="0"/>
            <a:t>respuesta ante reclamos</a:t>
          </a:r>
        </a:p>
        <a:p>
          <a:pPr marL="171450" lvl="1" indent="0" algn="just" defTabSz="711200">
            <a:lnSpc>
              <a:spcPct val="100000"/>
            </a:lnSpc>
            <a:spcBef>
              <a:spcPct val="0"/>
            </a:spcBef>
            <a:spcAft>
              <a:spcPct val="15000"/>
            </a:spcAft>
            <a:buChar char="•"/>
          </a:pPr>
          <a:r>
            <a:rPr lang="es-CL" sz="1400" kern="1200" dirty="0"/>
            <a:t>Más de la mitad evalúa de buena a muy buena la</a:t>
          </a:r>
          <a:r>
            <a:rPr lang="es-CL" sz="1400" b="1" kern="1200" dirty="0"/>
            <a:t> calidad del servicio</a:t>
          </a:r>
        </a:p>
        <a:p>
          <a:pPr marL="171450" lvl="1" indent="0" algn="just" defTabSz="711200">
            <a:lnSpc>
              <a:spcPct val="100000"/>
            </a:lnSpc>
            <a:spcBef>
              <a:spcPct val="0"/>
            </a:spcBef>
            <a:spcAft>
              <a:spcPct val="15000"/>
            </a:spcAft>
            <a:buChar char="•"/>
          </a:pPr>
          <a:r>
            <a:rPr lang="es-CL" sz="1400" kern="1200" dirty="0"/>
            <a:t>Más de la mitad sabe a </a:t>
          </a:r>
          <a:r>
            <a:rPr lang="es-CL" sz="1400" b="1" kern="1200" dirty="0"/>
            <a:t>quién dirigirse </a:t>
          </a:r>
          <a:r>
            <a:rPr lang="es-CL" sz="1400" kern="1200" dirty="0"/>
            <a:t>en caso de problemas</a:t>
          </a:r>
        </a:p>
        <a:p>
          <a:pPr marL="171450" lvl="1" indent="0" algn="just" defTabSz="711200">
            <a:lnSpc>
              <a:spcPct val="100000"/>
            </a:lnSpc>
            <a:spcBef>
              <a:spcPct val="0"/>
            </a:spcBef>
            <a:spcAft>
              <a:spcPct val="15000"/>
            </a:spcAft>
            <a:buChar char="•"/>
          </a:pPr>
          <a:r>
            <a:rPr lang="es-CL" sz="1400" kern="1200" dirty="0"/>
            <a:t>Una parte importante no sabe o no considera necesaria mejoras del sistema, donde las siguientes opciones con más respuestas fue que se debe mejorar la </a:t>
          </a:r>
          <a:r>
            <a:rPr lang="es-CL" sz="1400" b="1" kern="1200" dirty="0"/>
            <a:t>asistencia técnica y el mantenimiento</a:t>
          </a:r>
        </a:p>
      </dsp:txBody>
      <dsp:txXfrm>
        <a:off x="472287" y="932250"/>
        <a:ext cx="5021293" cy="3669108"/>
      </dsp:txXfrm>
    </dsp:sp>
    <dsp:sp modelId="{B0B47DD0-FEC8-4C8A-B611-E4CE09820FB2}">
      <dsp:nvSpPr>
        <dsp:cNvPr id="0" name=""/>
        <dsp:cNvSpPr/>
      </dsp:nvSpPr>
      <dsp:spPr>
        <a:xfrm>
          <a:off x="0" y="-92277"/>
          <a:ext cx="1552315" cy="15523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A8230-F89A-423E-88CC-F3244ABB0C8D}">
      <dsp:nvSpPr>
        <dsp:cNvPr id="0" name=""/>
        <dsp:cNvSpPr/>
      </dsp:nvSpPr>
      <dsp:spPr>
        <a:xfrm>
          <a:off x="1438657" y="148605"/>
          <a:ext cx="4058914" cy="77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4528" bIns="0" numCol="1" spcCol="1270" anchor="t" anchorCtr="0">
          <a:noAutofit/>
        </a:bodyPr>
        <a:lstStyle/>
        <a:p>
          <a:pPr marL="0" lvl="0" indent="0" algn="ctr" defTabSz="711200">
            <a:lnSpc>
              <a:spcPct val="90000"/>
            </a:lnSpc>
            <a:spcBef>
              <a:spcPct val="0"/>
            </a:spcBef>
            <a:spcAft>
              <a:spcPct val="35000"/>
            </a:spcAft>
            <a:buNone/>
          </a:pPr>
          <a:r>
            <a:rPr lang="es-CL" sz="1600" b="1" kern="1200" dirty="0">
              <a:effectLst/>
            </a:rPr>
            <a:t>Principales observaciones de factores relevantes en sistemas de generación hidroeléctrica</a:t>
          </a:r>
          <a:endParaRPr lang="es-CL" sz="1600" b="1" kern="1200" dirty="0"/>
        </a:p>
      </dsp:txBody>
      <dsp:txXfrm>
        <a:off x="1438657" y="148605"/>
        <a:ext cx="4058914" cy="776157"/>
      </dsp:txXfrm>
    </dsp:sp>
    <dsp:sp modelId="{AAE8A738-C34F-48AD-917A-2D5D42013556}">
      <dsp:nvSpPr>
        <dsp:cNvPr id="0" name=""/>
        <dsp:cNvSpPr/>
      </dsp:nvSpPr>
      <dsp:spPr>
        <a:xfrm>
          <a:off x="472287" y="932250"/>
          <a:ext cx="5021293" cy="3669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568" tIns="684528" rIns="99568" bIns="99568" numCol="1" spcCol="1270" anchor="t" anchorCtr="0">
          <a:noAutofit/>
        </a:bodyPr>
        <a:lstStyle/>
        <a:p>
          <a:pPr marL="171450" lvl="1" indent="0" algn="just" defTabSz="711200">
            <a:lnSpc>
              <a:spcPct val="100000"/>
            </a:lnSpc>
            <a:spcBef>
              <a:spcPct val="0"/>
            </a:spcBef>
            <a:spcAft>
              <a:spcPct val="15000"/>
            </a:spcAft>
            <a:buChar char="•"/>
          </a:pPr>
          <a:r>
            <a:rPr lang="es-CL" sz="1400" b="1" kern="1200" dirty="0"/>
            <a:t>Cortes de suministro </a:t>
          </a:r>
          <a:r>
            <a:rPr lang="es-CL" sz="1400" kern="1200" dirty="0"/>
            <a:t>superiores a 1 día</a:t>
          </a:r>
        </a:p>
        <a:p>
          <a:pPr marL="171450" lvl="1" indent="0" algn="just" defTabSz="711200">
            <a:lnSpc>
              <a:spcPct val="100000"/>
            </a:lnSpc>
            <a:spcBef>
              <a:spcPct val="0"/>
            </a:spcBef>
            <a:spcAft>
              <a:spcPct val="15000"/>
            </a:spcAft>
            <a:buChar char="•"/>
          </a:pPr>
          <a:r>
            <a:rPr lang="es-CL" sz="1400" kern="1200" dirty="0"/>
            <a:t>Más de la mitad evalúa de regular a mala la </a:t>
          </a:r>
          <a:r>
            <a:rPr lang="es-CL" sz="1400" b="1" kern="1200" dirty="0"/>
            <a:t>administración</a:t>
          </a:r>
        </a:p>
        <a:p>
          <a:pPr marL="171450" lvl="1" indent="0" algn="just" defTabSz="711200">
            <a:lnSpc>
              <a:spcPct val="100000"/>
            </a:lnSpc>
            <a:spcBef>
              <a:spcPct val="0"/>
            </a:spcBef>
            <a:spcAft>
              <a:spcPct val="15000"/>
            </a:spcAft>
            <a:buChar char="•"/>
          </a:pPr>
          <a:r>
            <a:rPr lang="es-CL" sz="1400" kern="1200" dirty="0"/>
            <a:t>Más de la mitad evalúa de regular a mala la </a:t>
          </a:r>
          <a:r>
            <a:rPr lang="es-CL" sz="1400" b="1" kern="1200" dirty="0"/>
            <a:t>respuesta ante reclamos</a:t>
          </a:r>
        </a:p>
        <a:p>
          <a:pPr marL="171450" lvl="1" indent="0" algn="just" defTabSz="711200">
            <a:lnSpc>
              <a:spcPct val="100000"/>
            </a:lnSpc>
            <a:spcBef>
              <a:spcPct val="0"/>
            </a:spcBef>
            <a:spcAft>
              <a:spcPct val="15000"/>
            </a:spcAft>
            <a:buChar char="•"/>
          </a:pPr>
          <a:r>
            <a:rPr lang="es-CL" sz="1400" kern="1200" dirty="0"/>
            <a:t>Más de la mitad evalúa de regular a mala la </a:t>
          </a:r>
          <a:r>
            <a:rPr lang="es-CL" sz="1400" b="1" kern="1200" dirty="0"/>
            <a:t>calidad de servicio</a:t>
          </a:r>
        </a:p>
        <a:p>
          <a:pPr marL="171450" lvl="1" indent="0" algn="just" defTabSz="711200">
            <a:lnSpc>
              <a:spcPct val="100000"/>
            </a:lnSpc>
            <a:spcBef>
              <a:spcPct val="0"/>
            </a:spcBef>
            <a:spcAft>
              <a:spcPct val="15000"/>
            </a:spcAft>
            <a:buChar char="•"/>
          </a:pPr>
          <a:r>
            <a:rPr lang="es-CL" sz="1400" kern="1200" dirty="0"/>
            <a:t>Más de la mitad no conoce o no sabe a </a:t>
          </a:r>
          <a:r>
            <a:rPr lang="es-CL" sz="1400" b="1" kern="1200" dirty="0"/>
            <a:t>quien dirigirse</a:t>
          </a:r>
          <a:r>
            <a:rPr lang="es-CL" sz="1400" kern="1200" dirty="0"/>
            <a:t> en caso de problemas</a:t>
          </a:r>
        </a:p>
        <a:p>
          <a:pPr marL="171450" lvl="1" indent="0" algn="just" defTabSz="711200">
            <a:lnSpc>
              <a:spcPct val="100000"/>
            </a:lnSpc>
            <a:spcBef>
              <a:spcPct val="0"/>
            </a:spcBef>
            <a:spcAft>
              <a:spcPct val="15000"/>
            </a:spcAft>
            <a:buChar char="•"/>
          </a:pPr>
          <a:r>
            <a:rPr lang="es-CL" sz="1400" kern="1200" dirty="0"/>
            <a:t>Más de la mitad considera que se debe mejorar la </a:t>
          </a:r>
          <a:r>
            <a:rPr lang="es-CL" sz="1400" b="1" kern="1200" dirty="0"/>
            <a:t>asistencia técnica y el mantenimiento</a:t>
          </a:r>
        </a:p>
        <a:p>
          <a:pPr marL="171450" lvl="1" indent="0" algn="just" defTabSz="711200">
            <a:lnSpc>
              <a:spcPct val="100000"/>
            </a:lnSpc>
            <a:spcBef>
              <a:spcPct val="0"/>
            </a:spcBef>
            <a:spcAft>
              <a:spcPct val="15000"/>
            </a:spcAft>
            <a:buChar char="•"/>
          </a:pPr>
          <a:endParaRPr lang="es-CL" sz="1400" kern="1200" dirty="0"/>
        </a:p>
      </dsp:txBody>
      <dsp:txXfrm>
        <a:off x="472287" y="932250"/>
        <a:ext cx="5021293" cy="3669108"/>
      </dsp:txXfrm>
    </dsp:sp>
    <dsp:sp modelId="{B0B47DD0-FEC8-4C8A-B611-E4CE09820FB2}">
      <dsp:nvSpPr>
        <dsp:cNvPr id="0" name=""/>
        <dsp:cNvSpPr/>
      </dsp:nvSpPr>
      <dsp:spPr>
        <a:xfrm>
          <a:off x="0" y="-92277"/>
          <a:ext cx="1552315" cy="155231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24074-C694-4F7E-9CA5-26C2783E4BDE}">
      <dsp:nvSpPr>
        <dsp:cNvPr id="0" name=""/>
        <dsp:cNvSpPr/>
      </dsp:nvSpPr>
      <dsp:spPr>
        <a:xfrm>
          <a:off x="45" y="354508"/>
          <a:ext cx="4326784" cy="9697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b="1" kern="1200" dirty="0"/>
            <a:t>Aspectos normativos relacionados directamente con la sostenibilidad de los proyectos de autogeneración</a:t>
          </a:r>
          <a:endParaRPr lang="es-CL" sz="1500" kern="1200" dirty="0"/>
        </a:p>
      </dsp:txBody>
      <dsp:txXfrm>
        <a:off x="45" y="354508"/>
        <a:ext cx="4326784" cy="969748"/>
      </dsp:txXfrm>
    </dsp:sp>
    <dsp:sp modelId="{7B9A7B7E-186E-4836-8F17-930FC547D535}">
      <dsp:nvSpPr>
        <dsp:cNvPr id="0" name=""/>
        <dsp:cNvSpPr/>
      </dsp:nvSpPr>
      <dsp:spPr>
        <a:xfrm>
          <a:off x="45" y="1324257"/>
          <a:ext cx="4326784" cy="24705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Establecimiento de estándares técnicos específicos</a:t>
          </a:r>
        </a:p>
        <a:p>
          <a:pPr marL="114300" lvl="1" indent="-114300" algn="l" defTabSz="666750">
            <a:lnSpc>
              <a:spcPct val="90000"/>
            </a:lnSpc>
            <a:spcBef>
              <a:spcPct val="0"/>
            </a:spcBef>
            <a:spcAft>
              <a:spcPct val="15000"/>
            </a:spcAft>
            <a:buChar char="•"/>
          </a:pPr>
          <a:r>
            <a:rPr lang="es-CL" sz="1500" kern="1200" dirty="0"/>
            <a:t>Establecimiento de un ente responsable de la operación</a:t>
          </a:r>
        </a:p>
        <a:p>
          <a:pPr marL="114300" lvl="1" indent="-114300" algn="l" defTabSz="666750">
            <a:lnSpc>
              <a:spcPct val="90000"/>
            </a:lnSpc>
            <a:spcBef>
              <a:spcPct val="0"/>
            </a:spcBef>
            <a:spcAft>
              <a:spcPct val="15000"/>
            </a:spcAft>
            <a:buChar char="•"/>
          </a:pPr>
          <a:r>
            <a:rPr lang="es-CL" sz="1500" kern="1200" dirty="0"/>
            <a:t>Permanente monitoreo de funcionamiento, adaptabilidad, actualización de la tecnología utilizada</a:t>
          </a:r>
        </a:p>
        <a:p>
          <a:pPr marL="114300" lvl="1" indent="-114300" algn="l" defTabSz="666750">
            <a:lnSpc>
              <a:spcPct val="90000"/>
            </a:lnSpc>
            <a:spcBef>
              <a:spcPct val="0"/>
            </a:spcBef>
            <a:spcAft>
              <a:spcPct val="15000"/>
            </a:spcAft>
            <a:buChar char="•"/>
          </a:pPr>
          <a:r>
            <a:rPr lang="es-CL" sz="1500" kern="1200" dirty="0"/>
            <a:t>Sistema de permisos y titularidad de los proyectos</a:t>
          </a:r>
        </a:p>
        <a:p>
          <a:pPr marL="114300" lvl="1" indent="-114300" algn="l" defTabSz="666750">
            <a:lnSpc>
              <a:spcPct val="90000"/>
            </a:lnSpc>
            <a:spcBef>
              <a:spcPct val="0"/>
            </a:spcBef>
            <a:spcAft>
              <a:spcPct val="15000"/>
            </a:spcAft>
            <a:buChar char="•"/>
          </a:pPr>
          <a:r>
            <a:rPr lang="es-CL" sz="1500" kern="1200" dirty="0"/>
            <a:t>Metodologías de tarificación para autogeneración rural</a:t>
          </a:r>
        </a:p>
        <a:p>
          <a:pPr marL="114300" lvl="1" indent="-114300" algn="l" defTabSz="666750">
            <a:lnSpc>
              <a:spcPct val="90000"/>
            </a:lnSpc>
            <a:spcBef>
              <a:spcPct val="0"/>
            </a:spcBef>
            <a:spcAft>
              <a:spcPct val="15000"/>
            </a:spcAft>
            <a:buChar char="•"/>
          </a:pPr>
          <a:r>
            <a:rPr lang="es-CL" sz="1500" kern="1200" dirty="0"/>
            <a:t>Institucionalidad dedicada a la electrificación rural</a:t>
          </a:r>
        </a:p>
      </dsp:txBody>
      <dsp:txXfrm>
        <a:off x="45" y="1324257"/>
        <a:ext cx="4326784" cy="2470500"/>
      </dsp:txXfrm>
    </dsp:sp>
    <dsp:sp modelId="{EC2C39FA-C165-40FC-8F1C-977C9655818C}">
      <dsp:nvSpPr>
        <dsp:cNvPr id="0" name=""/>
        <dsp:cNvSpPr/>
      </dsp:nvSpPr>
      <dsp:spPr>
        <a:xfrm>
          <a:off x="4932579" y="354508"/>
          <a:ext cx="4326784" cy="96974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CL" sz="1500" b="1" kern="1200" dirty="0"/>
            <a:t>Aspectos esenciales para una normativa de autogeneración de electrificación rural, no directamente relacionados con la sostenibilidad de los proyectos</a:t>
          </a:r>
          <a:endParaRPr lang="es-CL" sz="1500" kern="1200" dirty="0"/>
        </a:p>
      </dsp:txBody>
      <dsp:txXfrm>
        <a:off x="4932579" y="354508"/>
        <a:ext cx="4326784" cy="969748"/>
      </dsp:txXfrm>
    </dsp:sp>
    <dsp:sp modelId="{755F3EAC-D6B8-4DC9-A7CD-35ABDDDCD3AE}">
      <dsp:nvSpPr>
        <dsp:cNvPr id="0" name=""/>
        <dsp:cNvSpPr/>
      </dsp:nvSpPr>
      <dsp:spPr>
        <a:xfrm>
          <a:off x="4932579" y="1324257"/>
          <a:ext cx="4326784" cy="247050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CL" sz="1500" kern="1200" dirty="0"/>
            <a:t>Existencia de leyes y reglamentos específicos para autogeneración rural</a:t>
          </a:r>
        </a:p>
        <a:p>
          <a:pPr marL="114300" lvl="1" indent="-114300" algn="l" defTabSz="666750">
            <a:lnSpc>
              <a:spcPct val="90000"/>
            </a:lnSpc>
            <a:spcBef>
              <a:spcPct val="0"/>
            </a:spcBef>
            <a:spcAft>
              <a:spcPct val="15000"/>
            </a:spcAft>
            <a:buChar char="•"/>
          </a:pPr>
          <a:r>
            <a:rPr lang="es-CL" sz="1500" kern="1200" dirty="0"/>
            <a:t>Enfoque holístico de electrificación rural</a:t>
          </a:r>
        </a:p>
        <a:p>
          <a:pPr marL="114300" lvl="1" indent="-114300" algn="l" defTabSz="666750">
            <a:lnSpc>
              <a:spcPct val="90000"/>
            </a:lnSpc>
            <a:spcBef>
              <a:spcPct val="0"/>
            </a:spcBef>
            <a:spcAft>
              <a:spcPct val="15000"/>
            </a:spcAft>
            <a:buChar char="•"/>
          </a:pPr>
          <a:r>
            <a:rPr lang="es-CL" sz="1500" kern="1200" dirty="0"/>
            <a:t>Políticas de electrificación rural a mediano y largo plazo</a:t>
          </a:r>
        </a:p>
        <a:p>
          <a:pPr marL="114300" lvl="1" indent="-114300" algn="l" defTabSz="666750">
            <a:lnSpc>
              <a:spcPct val="90000"/>
            </a:lnSpc>
            <a:spcBef>
              <a:spcPct val="0"/>
            </a:spcBef>
            <a:spcAft>
              <a:spcPct val="15000"/>
            </a:spcAft>
            <a:buChar char="•"/>
          </a:pPr>
          <a:r>
            <a:rPr lang="es-CL" sz="1500" kern="1200" dirty="0"/>
            <a:t>Metas específicas de electrificación rural</a:t>
          </a:r>
        </a:p>
        <a:p>
          <a:pPr marL="114300" lvl="1" indent="-114300" algn="l" defTabSz="666750">
            <a:lnSpc>
              <a:spcPct val="90000"/>
            </a:lnSpc>
            <a:spcBef>
              <a:spcPct val="0"/>
            </a:spcBef>
            <a:spcAft>
              <a:spcPct val="15000"/>
            </a:spcAft>
            <a:buChar char="•"/>
          </a:pPr>
          <a:r>
            <a:rPr lang="es-CL" sz="1500" kern="1200" dirty="0"/>
            <a:t>Determinación de ingresos para la electrificación rural y asignación de éstos a nivel normativo</a:t>
          </a:r>
        </a:p>
        <a:p>
          <a:pPr marL="114300" lvl="1" indent="-114300" algn="l" defTabSz="666750">
            <a:lnSpc>
              <a:spcPct val="90000"/>
            </a:lnSpc>
            <a:spcBef>
              <a:spcPct val="0"/>
            </a:spcBef>
            <a:spcAft>
              <a:spcPct val="15000"/>
            </a:spcAft>
            <a:buChar char="•"/>
          </a:pPr>
          <a:r>
            <a:rPr lang="es-CL" sz="1500" kern="1200" dirty="0"/>
            <a:t>Mecanismos de electrificación rural masiva</a:t>
          </a:r>
        </a:p>
      </dsp:txBody>
      <dsp:txXfrm>
        <a:off x="4932579" y="1324257"/>
        <a:ext cx="4326784" cy="2470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6BEB2-A86F-4283-96ED-AED82600343D}">
      <dsp:nvSpPr>
        <dsp:cNvPr id="0" name=""/>
        <dsp:cNvSpPr/>
      </dsp:nvSpPr>
      <dsp:spPr>
        <a:xfrm>
          <a:off x="1270"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Establecimiento de estándares técnicos específicos</a:t>
          </a:r>
        </a:p>
      </dsp:txBody>
      <dsp:txXfrm>
        <a:off x="1270" y="0"/>
        <a:ext cx="3304216" cy="1254133"/>
      </dsp:txXfrm>
    </dsp:sp>
    <dsp:sp modelId="{92B6A440-C507-469E-A2BB-1B18EC79A06D}">
      <dsp:nvSpPr>
        <dsp:cNvPr id="0" name=""/>
        <dsp:cNvSpPr/>
      </dsp:nvSpPr>
      <dsp:spPr>
        <a:xfrm>
          <a:off x="331692"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Aplicación de estándares generales y excepciones</a:t>
          </a:r>
        </a:p>
      </dsp:txBody>
      <dsp:txXfrm>
        <a:off x="368610" y="1292276"/>
        <a:ext cx="2569537" cy="1186625"/>
      </dsp:txXfrm>
    </dsp:sp>
    <dsp:sp modelId="{A1D26F13-2907-4C85-BC0C-8DEAEC59AC45}">
      <dsp:nvSpPr>
        <dsp:cNvPr id="0" name=""/>
        <dsp:cNvSpPr/>
      </dsp:nvSpPr>
      <dsp:spPr>
        <a:xfrm>
          <a:off x="331692"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Agregación de elementos para sistemas rurales</a:t>
          </a:r>
          <a:endParaRPr lang="es-CL" sz="1600" b="1" kern="1200" dirty="0"/>
        </a:p>
      </dsp:txBody>
      <dsp:txXfrm>
        <a:off x="368610" y="2746654"/>
        <a:ext cx="2569537" cy="1186625"/>
      </dsp:txXfrm>
    </dsp:sp>
    <dsp:sp modelId="{65B45F2C-26B8-4F8C-9572-D5F4F9559B98}">
      <dsp:nvSpPr>
        <dsp:cNvPr id="0" name=""/>
        <dsp:cNvSpPr/>
      </dsp:nvSpPr>
      <dsp:spPr>
        <a:xfrm>
          <a:off x="3553304"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Establecimiento de un ente responsable de la operación</a:t>
          </a:r>
        </a:p>
      </dsp:txBody>
      <dsp:txXfrm>
        <a:off x="3553304" y="0"/>
        <a:ext cx="3304216" cy="1254133"/>
      </dsp:txXfrm>
    </dsp:sp>
    <dsp:sp modelId="{2BFED49D-8851-485C-937A-2661F05E18F0}">
      <dsp:nvSpPr>
        <dsp:cNvPr id="0" name=""/>
        <dsp:cNvSpPr/>
      </dsp:nvSpPr>
      <dsp:spPr>
        <a:xfrm>
          <a:off x="3883725" y="1254133"/>
          <a:ext cx="2643373" cy="27172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Dependiendo del tipo de sistema de autogeneración: para sistemas </a:t>
          </a:r>
          <a:r>
            <a:rPr lang="es-CL" sz="1600" b="1" kern="1200" dirty="0"/>
            <a:t>individuales</a:t>
          </a:r>
          <a:r>
            <a:rPr lang="es-CL" sz="1600" kern="1200" dirty="0"/>
            <a:t> el </a:t>
          </a:r>
          <a:r>
            <a:rPr lang="es-CL" sz="1600" b="1" kern="1200" dirty="0"/>
            <a:t>usuario</a:t>
          </a:r>
          <a:r>
            <a:rPr lang="es-CL" sz="1600" kern="1200" dirty="0"/>
            <a:t> y para sistemas de </a:t>
          </a:r>
          <a:r>
            <a:rPr lang="es-CL" sz="1600" b="1" kern="1200" dirty="0"/>
            <a:t>tipo central </a:t>
          </a:r>
          <a:r>
            <a:rPr lang="es-CL" sz="1600" kern="1200" dirty="0"/>
            <a:t>un tercero </a:t>
          </a:r>
          <a:r>
            <a:rPr lang="es-CL" sz="1600" b="1" kern="1200" dirty="0"/>
            <a:t>adjudicatario</a:t>
          </a:r>
          <a:r>
            <a:rPr lang="es-CL" sz="1600" kern="1200" dirty="0"/>
            <a:t> de la licitación</a:t>
          </a:r>
        </a:p>
      </dsp:txBody>
      <dsp:txXfrm>
        <a:off x="3961147" y="1331555"/>
        <a:ext cx="2488529" cy="2562445"/>
      </dsp:txXfrm>
    </dsp:sp>
    <dsp:sp modelId="{46067FBB-2AA9-4335-9807-B59F9A5D7504}">
      <dsp:nvSpPr>
        <dsp:cNvPr id="0" name=""/>
        <dsp:cNvSpPr/>
      </dsp:nvSpPr>
      <dsp:spPr>
        <a:xfrm>
          <a:off x="7105337"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Monitoreo, adaptabilidad y actualización de tecnología</a:t>
          </a:r>
        </a:p>
      </dsp:txBody>
      <dsp:txXfrm>
        <a:off x="7105337" y="0"/>
        <a:ext cx="3304216" cy="1254133"/>
      </dsp:txXfrm>
    </dsp:sp>
    <dsp:sp modelId="{7BCB387B-949C-4BA2-AA27-0EE24230A212}">
      <dsp:nvSpPr>
        <dsp:cNvPr id="0" name=""/>
        <dsp:cNvSpPr/>
      </dsp:nvSpPr>
      <dsp:spPr>
        <a:xfrm>
          <a:off x="7435758" y="1254490"/>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Fiscalización de parte del </a:t>
          </a:r>
          <a:r>
            <a:rPr lang="es-CL" sz="1600" b="1" kern="1200" dirty="0"/>
            <a:t>municipio</a:t>
          </a:r>
          <a:r>
            <a:rPr lang="es-CL" sz="1600" kern="1200" dirty="0"/>
            <a:t> en sistemas mixtos</a:t>
          </a:r>
          <a:endParaRPr lang="es-CL" sz="1600" b="1" kern="1200" dirty="0"/>
        </a:p>
      </dsp:txBody>
      <dsp:txXfrm>
        <a:off x="7459813" y="1278545"/>
        <a:ext cx="2595263" cy="773180"/>
      </dsp:txXfrm>
    </dsp:sp>
    <dsp:sp modelId="{2AD252DA-5C79-4A27-B1FC-1CBD47C16FE4}">
      <dsp:nvSpPr>
        <dsp:cNvPr id="0" name=""/>
        <dsp:cNvSpPr/>
      </dsp:nvSpPr>
      <dsp:spPr>
        <a:xfrm>
          <a:off x="7435758" y="2202133"/>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Fiscalización del </a:t>
          </a:r>
          <a:r>
            <a:rPr lang="es-CL" sz="1600" b="1" kern="1200" dirty="0"/>
            <a:t>GORE</a:t>
          </a:r>
          <a:r>
            <a:rPr lang="es-CL" sz="1600" kern="1200" dirty="0"/>
            <a:t> en sistemas operados por empresas privadas</a:t>
          </a:r>
          <a:endParaRPr lang="es-CL" sz="1600" b="1" kern="1200" dirty="0"/>
        </a:p>
      </dsp:txBody>
      <dsp:txXfrm>
        <a:off x="7459813" y="2226188"/>
        <a:ext cx="2595263" cy="773180"/>
      </dsp:txXfrm>
    </dsp:sp>
    <dsp:sp modelId="{AB583472-0B81-49A2-9B28-2EB594A433FA}">
      <dsp:nvSpPr>
        <dsp:cNvPr id="0" name=""/>
        <dsp:cNvSpPr/>
      </dsp:nvSpPr>
      <dsp:spPr>
        <a:xfrm>
          <a:off x="7435758" y="3149775"/>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Adaptabilidad permanente de las </a:t>
          </a:r>
          <a:r>
            <a:rPr lang="es-CL" sz="1600" b="1" kern="1200" dirty="0"/>
            <a:t>normas técnicas</a:t>
          </a:r>
        </a:p>
      </dsp:txBody>
      <dsp:txXfrm>
        <a:off x="7459813" y="3173830"/>
        <a:ext cx="2595263" cy="7731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3F8A-54E1-402E-B179-BA5F6B7A10E9}">
      <dsp:nvSpPr>
        <dsp:cNvPr id="0" name=""/>
        <dsp:cNvSpPr/>
      </dsp:nvSpPr>
      <dsp:spPr>
        <a:xfrm>
          <a:off x="1270"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L" sz="2500" b="1" kern="1200" dirty="0"/>
            <a:t>Sistema de permisos y titularidad de los proyectos</a:t>
          </a:r>
        </a:p>
      </dsp:txBody>
      <dsp:txXfrm>
        <a:off x="1270" y="0"/>
        <a:ext cx="3304216" cy="1254133"/>
      </dsp:txXfrm>
    </dsp:sp>
    <dsp:sp modelId="{81162987-58D1-44A2-85D5-EF5F0FC5C9AB}">
      <dsp:nvSpPr>
        <dsp:cNvPr id="0" name=""/>
        <dsp:cNvSpPr/>
      </dsp:nvSpPr>
      <dsp:spPr>
        <a:xfrm>
          <a:off x="331692" y="1254490"/>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Régimen de </a:t>
          </a:r>
          <a:r>
            <a:rPr lang="es-CL" sz="1600" b="1" kern="1200" dirty="0"/>
            <a:t>propiedad a nivel normativo</a:t>
          </a:r>
        </a:p>
      </dsp:txBody>
      <dsp:txXfrm>
        <a:off x="355747" y="1278545"/>
        <a:ext cx="2595263" cy="773180"/>
      </dsp:txXfrm>
    </dsp:sp>
    <dsp:sp modelId="{331E720F-A4D9-409C-A2DC-F0C5C7666D5A}">
      <dsp:nvSpPr>
        <dsp:cNvPr id="0" name=""/>
        <dsp:cNvSpPr/>
      </dsp:nvSpPr>
      <dsp:spPr>
        <a:xfrm>
          <a:off x="331692" y="2202133"/>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Propiedad inicialmente a cargo del </a:t>
          </a:r>
          <a:r>
            <a:rPr lang="es-CL" sz="1600" b="1" kern="1200" dirty="0"/>
            <a:t>GORE </a:t>
          </a:r>
          <a:r>
            <a:rPr lang="es-CL" sz="1600" kern="1200" dirty="0"/>
            <a:t>como órgano financiador</a:t>
          </a:r>
          <a:endParaRPr lang="es-CL" sz="1600" b="1" kern="1200" dirty="0"/>
        </a:p>
      </dsp:txBody>
      <dsp:txXfrm>
        <a:off x="355747" y="2226188"/>
        <a:ext cx="2595263" cy="773180"/>
      </dsp:txXfrm>
    </dsp:sp>
    <dsp:sp modelId="{2EFFDD9F-72A4-40E1-AD69-B475A637A7D6}">
      <dsp:nvSpPr>
        <dsp:cNvPr id="0" name=""/>
        <dsp:cNvSpPr/>
      </dsp:nvSpPr>
      <dsp:spPr>
        <a:xfrm>
          <a:off x="331692" y="3149775"/>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Transferencia de la propiedad al </a:t>
          </a:r>
          <a:r>
            <a:rPr lang="es-CL" sz="1600" b="1" kern="1200" dirty="0"/>
            <a:t>municipio</a:t>
          </a:r>
          <a:r>
            <a:rPr lang="es-CL" sz="1600" b="0" kern="1200" dirty="0"/>
            <a:t> luego de un comodato</a:t>
          </a:r>
        </a:p>
      </dsp:txBody>
      <dsp:txXfrm>
        <a:off x="355747" y="3173830"/>
        <a:ext cx="2595263" cy="773180"/>
      </dsp:txXfrm>
    </dsp:sp>
    <dsp:sp modelId="{79452151-6677-4C92-8DB1-3E2FF368F1D0}">
      <dsp:nvSpPr>
        <dsp:cNvPr id="0" name=""/>
        <dsp:cNvSpPr/>
      </dsp:nvSpPr>
      <dsp:spPr>
        <a:xfrm>
          <a:off x="3553304"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L" sz="2500" b="1" kern="1200" dirty="0"/>
            <a:t>Metodologías de tarificación para autogeneración rural</a:t>
          </a:r>
        </a:p>
      </dsp:txBody>
      <dsp:txXfrm>
        <a:off x="3553304" y="0"/>
        <a:ext cx="3304216" cy="1254133"/>
      </dsp:txXfrm>
    </dsp:sp>
    <dsp:sp modelId="{0FBA6548-1CC7-4B17-86EB-0A4E6E217E97}">
      <dsp:nvSpPr>
        <dsp:cNvPr id="0" name=""/>
        <dsp:cNvSpPr/>
      </dsp:nvSpPr>
      <dsp:spPr>
        <a:xfrm>
          <a:off x="3883725"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Tarifa debe cubrir costos de </a:t>
          </a:r>
          <a:r>
            <a:rPr lang="es-CL" sz="1600" b="1" kern="1200" dirty="0"/>
            <a:t>mantenimiento y administración</a:t>
          </a:r>
        </a:p>
      </dsp:txBody>
      <dsp:txXfrm>
        <a:off x="3920643" y="1292276"/>
        <a:ext cx="2569537" cy="1186625"/>
      </dsp:txXfrm>
    </dsp:sp>
    <dsp:sp modelId="{80B5F99E-09C9-4EFB-A47D-FAA51A66FC24}">
      <dsp:nvSpPr>
        <dsp:cNvPr id="0" name=""/>
        <dsp:cNvSpPr/>
      </dsp:nvSpPr>
      <dsp:spPr>
        <a:xfrm>
          <a:off x="3883725"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En sistemas individuales se debería implementar una </a:t>
          </a:r>
          <a:r>
            <a:rPr lang="es-CL" sz="1600" b="1" kern="1200" dirty="0"/>
            <a:t>tarifa fija</a:t>
          </a:r>
        </a:p>
      </dsp:txBody>
      <dsp:txXfrm>
        <a:off x="3920643" y="2746654"/>
        <a:ext cx="2569537" cy="1186625"/>
      </dsp:txXfrm>
    </dsp:sp>
    <dsp:sp modelId="{3EED0560-3B4E-47AD-9AF4-2F767B7A1DB8}">
      <dsp:nvSpPr>
        <dsp:cNvPr id="0" name=""/>
        <dsp:cNvSpPr/>
      </dsp:nvSpPr>
      <dsp:spPr>
        <a:xfrm>
          <a:off x="7105337"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L" sz="2500" b="1" kern="1200" dirty="0"/>
            <a:t>Institucionalidad dedicada a la electrificación rural</a:t>
          </a:r>
        </a:p>
      </dsp:txBody>
      <dsp:txXfrm>
        <a:off x="7105337" y="0"/>
        <a:ext cx="3304216" cy="1254133"/>
      </dsp:txXfrm>
    </dsp:sp>
    <dsp:sp modelId="{C1B13222-1FB0-43B8-9A9B-13A8790375F6}">
      <dsp:nvSpPr>
        <dsp:cNvPr id="0" name=""/>
        <dsp:cNvSpPr/>
      </dsp:nvSpPr>
      <dsp:spPr>
        <a:xfrm>
          <a:off x="7435758" y="1254133"/>
          <a:ext cx="2643373" cy="27172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Debido a la descentralización de la institucionalidad se especifica el </a:t>
          </a:r>
          <a:r>
            <a:rPr lang="es-CL" sz="1600" b="1" kern="1200" dirty="0"/>
            <a:t>rol de cada organismo</a:t>
          </a:r>
        </a:p>
      </dsp:txBody>
      <dsp:txXfrm>
        <a:off x="7513180" y="1331555"/>
        <a:ext cx="2488529" cy="25624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3F8A-54E1-402E-B179-BA5F6B7A10E9}">
      <dsp:nvSpPr>
        <dsp:cNvPr id="0" name=""/>
        <dsp:cNvSpPr/>
      </dsp:nvSpPr>
      <dsp:spPr>
        <a:xfrm>
          <a:off x="1270"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Precios asequibles acorde a la realidad de beneficiarios</a:t>
          </a:r>
        </a:p>
      </dsp:txBody>
      <dsp:txXfrm>
        <a:off x="1270" y="0"/>
        <a:ext cx="3304216" cy="1254133"/>
      </dsp:txXfrm>
    </dsp:sp>
    <dsp:sp modelId="{331E720F-A4D9-409C-A2DC-F0C5C7666D5A}">
      <dsp:nvSpPr>
        <dsp:cNvPr id="0" name=""/>
        <dsp:cNvSpPr/>
      </dsp:nvSpPr>
      <dsp:spPr>
        <a:xfrm>
          <a:off x="331692" y="1254490"/>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kern="1200" dirty="0"/>
            <a:t>Actualmente la tarifa se elabora con foco en costear </a:t>
          </a:r>
          <a:r>
            <a:rPr lang="es-CL" sz="1600" b="1" kern="1200" dirty="0"/>
            <a:t>mantenciones y reinversión</a:t>
          </a:r>
        </a:p>
      </dsp:txBody>
      <dsp:txXfrm>
        <a:off x="355747" y="1278545"/>
        <a:ext cx="2595263" cy="773180"/>
      </dsp:txXfrm>
    </dsp:sp>
    <dsp:sp modelId="{2EFFDD9F-72A4-40E1-AD69-B475A637A7D6}">
      <dsp:nvSpPr>
        <dsp:cNvPr id="0" name=""/>
        <dsp:cNvSpPr/>
      </dsp:nvSpPr>
      <dsp:spPr>
        <a:xfrm>
          <a:off x="331692" y="2202133"/>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Debido a la magnitud de los cobros actualmente se </a:t>
          </a:r>
          <a:r>
            <a:rPr lang="es-CL" sz="1600" b="1" kern="1200" dirty="0"/>
            <a:t>deben generar rebajas </a:t>
          </a:r>
        </a:p>
      </dsp:txBody>
      <dsp:txXfrm>
        <a:off x="355747" y="2226188"/>
        <a:ext cx="2595263" cy="773180"/>
      </dsp:txXfrm>
    </dsp:sp>
    <dsp:sp modelId="{ADF5B731-F268-4FF7-A56A-93E58B792A58}">
      <dsp:nvSpPr>
        <dsp:cNvPr id="0" name=""/>
        <dsp:cNvSpPr/>
      </dsp:nvSpPr>
      <dsp:spPr>
        <a:xfrm>
          <a:off x="331692" y="3149775"/>
          <a:ext cx="2643373"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La tarifa debe tomar en cuenta el los </a:t>
          </a:r>
          <a:r>
            <a:rPr lang="es-CL" sz="1600" b="1" kern="1200" dirty="0"/>
            <a:t>ingresos de las familias beneficiarias</a:t>
          </a:r>
        </a:p>
      </dsp:txBody>
      <dsp:txXfrm>
        <a:off x="355747" y="3173830"/>
        <a:ext cx="2595263" cy="773180"/>
      </dsp:txXfrm>
    </dsp:sp>
    <dsp:sp modelId="{79452151-6677-4C92-8DB1-3E2FF368F1D0}">
      <dsp:nvSpPr>
        <dsp:cNvPr id="0" name=""/>
        <dsp:cNvSpPr/>
      </dsp:nvSpPr>
      <dsp:spPr>
        <a:xfrm>
          <a:off x="3553304"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Concientización de parte de la comunidad respecto al pago de la tarifa</a:t>
          </a:r>
        </a:p>
      </dsp:txBody>
      <dsp:txXfrm>
        <a:off x="3553304" y="0"/>
        <a:ext cx="3304216" cy="1254133"/>
      </dsp:txXfrm>
    </dsp:sp>
    <dsp:sp modelId="{0FBA6548-1CC7-4B17-86EB-0A4E6E217E97}">
      <dsp:nvSpPr>
        <dsp:cNvPr id="0" name=""/>
        <dsp:cNvSpPr/>
      </dsp:nvSpPr>
      <dsp:spPr>
        <a:xfrm>
          <a:off x="3883725"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El acuerdo de la tarifa actualmente hecho entre los actores del contrato </a:t>
          </a:r>
          <a:r>
            <a:rPr lang="es-CL" sz="1600" b="1" kern="1200" dirty="0"/>
            <a:t>debe incluir  a la comunidad de beneficiarios</a:t>
          </a:r>
        </a:p>
      </dsp:txBody>
      <dsp:txXfrm>
        <a:off x="3920643" y="1292276"/>
        <a:ext cx="2569537" cy="1186625"/>
      </dsp:txXfrm>
    </dsp:sp>
    <dsp:sp modelId="{80B5F99E-09C9-4EFB-A47D-FAA51A66FC24}">
      <dsp:nvSpPr>
        <dsp:cNvPr id="0" name=""/>
        <dsp:cNvSpPr/>
      </dsp:nvSpPr>
      <dsp:spPr>
        <a:xfrm>
          <a:off x="3883725"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Se debe instruir a la comunidad sobre el </a:t>
          </a:r>
          <a:r>
            <a:rPr lang="es-CL" sz="1600" b="1" kern="1200" dirty="0"/>
            <a:t>objetivo del pago </a:t>
          </a:r>
          <a:r>
            <a:rPr lang="es-CL" sz="1600" b="0" kern="1200" dirty="0"/>
            <a:t>para así reforzar su voluntad de pagar la tarifa</a:t>
          </a:r>
        </a:p>
      </dsp:txBody>
      <dsp:txXfrm>
        <a:off x="3920643" y="2746654"/>
        <a:ext cx="2569537" cy="1186625"/>
      </dsp:txXfrm>
    </dsp:sp>
    <dsp:sp modelId="{3EED0560-3B4E-47AD-9AF4-2F767B7A1DB8}">
      <dsp:nvSpPr>
        <dsp:cNvPr id="0" name=""/>
        <dsp:cNvSpPr/>
      </dsp:nvSpPr>
      <dsp:spPr>
        <a:xfrm>
          <a:off x="7105337"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Tarifa fija para sistemas fotovoltaicos</a:t>
          </a:r>
        </a:p>
      </dsp:txBody>
      <dsp:txXfrm>
        <a:off x="7105337" y="0"/>
        <a:ext cx="3304216" cy="1254133"/>
      </dsp:txXfrm>
    </dsp:sp>
    <dsp:sp modelId="{C1B13222-1FB0-43B8-9A9B-13A8790375F6}">
      <dsp:nvSpPr>
        <dsp:cNvPr id="0" name=""/>
        <dsp:cNvSpPr/>
      </dsp:nvSpPr>
      <dsp:spPr>
        <a:xfrm>
          <a:off x="7435758"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Para sistemas fotovoltaicos se recomienda una </a:t>
          </a:r>
          <a:r>
            <a:rPr lang="es-CL" sz="1600" b="1" kern="1200" dirty="0"/>
            <a:t>tarifa fija </a:t>
          </a:r>
          <a:r>
            <a:rPr lang="es-CL" sz="1600" b="0" kern="1200" dirty="0"/>
            <a:t>debido a la dificultad en medición de consumo</a:t>
          </a:r>
        </a:p>
      </dsp:txBody>
      <dsp:txXfrm>
        <a:off x="7472676" y="1292276"/>
        <a:ext cx="2569537" cy="1186625"/>
      </dsp:txXfrm>
    </dsp:sp>
    <dsp:sp modelId="{C04D7F97-DD6F-43A9-9591-FF1D7A68D1D2}">
      <dsp:nvSpPr>
        <dsp:cNvPr id="0" name=""/>
        <dsp:cNvSpPr/>
      </dsp:nvSpPr>
      <dsp:spPr>
        <a:xfrm>
          <a:off x="7435758"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CL" sz="1600" b="0" kern="1200" dirty="0"/>
            <a:t>En general se evidencia un </a:t>
          </a:r>
          <a:r>
            <a:rPr lang="es-CL" sz="1600" b="1" kern="1200" dirty="0"/>
            <a:t>rechazo a la tarifa variable </a:t>
          </a:r>
          <a:r>
            <a:rPr lang="es-CL" sz="1600" b="0" kern="1200" dirty="0"/>
            <a:t>por parte de la </a:t>
          </a:r>
          <a:r>
            <a:rPr lang="es-CL" sz="1600" b="1" kern="1200" dirty="0"/>
            <a:t>comunidad beneficiaria</a:t>
          </a:r>
        </a:p>
      </dsp:txBody>
      <dsp:txXfrm>
        <a:off x="7472676" y="2746654"/>
        <a:ext cx="2569537" cy="11866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3F8A-54E1-402E-B179-BA5F6B7A10E9}">
      <dsp:nvSpPr>
        <dsp:cNvPr id="0" name=""/>
        <dsp:cNvSpPr/>
      </dsp:nvSpPr>
      <dsp:spPr>
        <a:xfrm>
          <a:off x="1270"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b="1" kern="1200" dirty="0"/>
            <a:t>Costos a cubrir por parte de la tarifa de los sistemas fotovoltaicos</a:t>
          </a:r>
        </a:p>
      </dsp:txBody>
      <dsp:txXfrm>
        <a:off x="1270" y="0"/>
        <a:ext cx="3304216" cy="1254133"/>
      </dsp:txXfrm>
    </dsp:sp>
    <dsp:sp modelId="{331E720F-A4D9-409C-A2DC-F0C5C7666D5A}">
      <dsp:nvSpPr>
        <dsp:cNvPr id="0" name=""/>
        <dsp:cNvSpPr/>
      </dsp:nvSpPr>
      <dsp:spPr>
        <a:xfrm>
          <a:off x="331692"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kern="1200" dirty="0"/>
            <a:t>Debido a el bajo monto de las tarifas se recomienda destinar estos fondos a </a:t>
          </a:r>
          <a:r>
            <a:rPr lang="es-CL" sz="1300" b="1" kern="1200" dirty="0"/>
            <a:t>operación, administración y mantención</a:t>
          </a:r>
        </a:p>
      </dsp:txBody>
      <dsp:txXfrm>
        <a:off x="368610" y="1292276"/>
        <a:ext cx="2569537" cy="1186625"/>
      </dsp:txXfrm>
    </dsp:sp>
    <dsp:sp modelId="{2EFFDD9F-72A4-40E1-AD69-B475A637A7D6}">
      <dsp:nvSpPr>
        <dsp:cNvPr id="0" name=""/>
        <dsp:cNvSpPr/>
      </dsp:nvSpPr>
      <dsp:spPr>
        <a:xfrm>
          <a:off x="331692"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b="0" kern="1200" dirty="0"/>
            <a:t>Para proyectos de tipo central </a:t>
          </a:r>
          <a:r>
            <a:rPr lang="es-CL" sz="1300" b="1" kern="1200" dirty="0"/>
            <a:t>los administradores deben cubrir todos los costos</a:t>
          </a:r>
          <a:r>
            <a:rPr lang="es-CL" sz="1300" b="0" kern="1200" dirty="0"/>
            <a:t>, sin embargo pueden optar a subsidios complementarios</a:t>
          </a:r>
        </a:p>
      </dsp:txBody>
      <dsp:txXfrm>
        <a:off x="368610" y="2746654"/>
        <a:ext cx="2569537" cy="1186625"/>
      </dsp:txXfrm>
    </dsp:sp>
    <dsp:sp modelId="{79452151-6677-4C92-8DB1-3E2FF368F1D0}">
      <dsp:nvSpPr>
        <dsp:cNvPr id="0" name=""/>
        <dsp:cNvSpPr/>
      </dsp:nvSpPr>
      <dsp:spPr>
        <a:xfrm>
          <a:off x="3553304"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b="1" kern="1200" dirty="0"/>
            <a:t>Subsidios basados en la tarificación de la autogeneración rural</a:t>
          </a:r>
        </a:p>
      </dsp:txBody>
      <dsp:txXfrm>
        <a:off x="3553304" y="0"/>
        <a:ext cx="3304216" cy="1254133"/>
      </dsp:txXfrm>
    </dsp:sp>
    <dsp:sp modelId="{0FBA6548-1CC7-4B17-86EB-0A4E6E217E97}">
      <dsp:nvSpPr>
        <dsp:cNvPr id="0" name=""/>
        <dsp:cNvSpPr/>
      </dsp:nvSpPr>
      <dsp:spPr>
        <a:xfrm>
          <a:off x="3883725"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kern="1200" dirty="0"/>
            <a:t>No parece adecuado </a:t>
          </a:r>
          <a:r>
            <a:rPr lang="es-CL" sz="1300" b="1" kern="1200" dirty="0"/>
            <a:t>determinar la tarifa subsidiada</a:t>
          </a:r>
          <a:r>
            <a:rPr lang="es-CL" sz="1300" kern="1200" dirty="0"/>
            <a:t> basándose en la tarificación de clientes regulados</a:t>
          </a:r>
        </a:p>
      </dsp:txBody>
      <dsp:txXfrm>
        <a:off x="3920643" y="1292276"/>
        <a:ext cx="2569537" cy="1186625"/>
      </dsp:txXfrm>
    </dsp:sp>
    <dsp:sp modelId="{80B5F99E-09C9-4EFB-A47D-FAA51A66FC24}">
      <dsp:nvSpPr>
        <dsp:cNvPr id="0" name=""/>
        <dsp:cNvSpPr/>
      </dsp:nvSpPr>
      <dsp:spPr>
        <a:xfrm>
          <a:off x="3883725"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b="0" kern="1200" dirty="0"/>
            <a:t>El subsidio debe tener un </a:t>
          </a:r>
          <a:r>
            <a:rPr lang="es-CL" sz="1300" b="1" kern="1200" dirty="0"/>
            <a:t>enfoque de ruralidad y vulnerabilidad</a:t>
          </a:r>
          <a:r>
            <a:rPr lang="es-CL" sz="1300" b="0" kern="1200" dirty="0"/>
            <a:t>, acorde con la comunidad beneficiaria</a:t>
          </a:r>
        </a:p>
      </dsp:txBody>
      <dsp:txXfrm>
        <a:off x="3920643" y="2746654"/>
        <a:ext cx="2569537" cy="1186625"/>
      </dsp:txXfrm>
    </dsp:sp>
    <dsp:sp modelId="{3EED0560-3B4E-47AD-9AF4-2F767B7A1DB8}">
      <dsp:nvSpPr>
        <dsp:cNvPr id="0" name=""/>
        <dsp:cNvSpPr/>
      </dsp:nvSpPr>
      <dsp:spPr>
        <a:xfrm>
          <a:off x="7105337" y="0"/>
          <a:ext cx="330421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b="1" kern="1200" dirty="0"/>
            <a:t>Agilidad en los procedimientos de otorgamiento de subsidios</a:t>
          </a:r>
        </a:p>
      </dsp:txBody>
      <dsp:txXfrm>
        <a:off x="7105337" y="0"/>
        <a:ext cx="3304216" cy="1254133"/>
      </dsp:txXfrm>
    </dsp:sp>
    <dsp:sp modelId="{C1B13222-1FB0-43B8-9A9B-13A8790375F6}">
      <dsp:nvSpPr>
        <dsp:cNvPr id="0" name=""/>
        <dsp:cNvSpPr/>
      </dsp:nvSpPr>
      <dsp:spPr>
        <a:xfrm>
          <a:off x="7435758" y="1255358"/>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b="0" kern="1200" dirty="0"/>
            <a:t>Pese a que el mecanismo de otorgamiento de subsidio funciona actualmente es deseable la </a:t>
          </a:r>
          <a:r>
            <a:rPr lang="es-CL" sz="1300" b="1" kern="1200" dirty="0"/>
            <a:t>agilización en su tramite </a:t>
          </a:r>
          <a:r>
            <a:rPr lang="es-CL" sz="1300" b="0" kern="1200" dirty="0"/>
            <a:t>sobre todo en reparaciones</a:t>
          </a:r>
        </a:p>
      </dsp:txBody>
      <dsp:txXfrm>
        <a:off x="7472676" y="1292276"/>
        <a:ext cx="2569537" cy="1186625"/>
      </dsp:txXfrm>
    </dsp:sp>
    <dsp:sp modelId="{C04D7F97-DD6F-43A9-9591-FF1D7A68D1D2}">
      <dsp:nvSpPr>
        <dsp:cNvPr id="0" name=""/>
        <dsp:cNvSpPr/>
      </dsp:nvSpPr>
      <dsp:spPr>
        <a:xfrm>
          <a:off x="7435758" y="2709736"/>
          <a:ext cx="2643373"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s-CL" sz="1300" b="0" kern="1200" dirty="0"/>
            <a:t>Se debe considerar la posibilidad de contar con un </a:t>
          </a:r>
          <a:r>
            <a:rPr lang="es-CL" sz="1300" b="1" kern="1200" dirty="0"/>
            <a:t>fondo de electrificación rural</a:t>
          </a:r>
          <a:r>
            <a:rPr lang="es-CL" sz="1300" b="0" kern="1200" dirty="0"/>
            <a:t> que no dependa únicamente de los presupuestos anuales destinados a los proyectos</a:t>
          </a:r>
        </a:p>
      </dsp:txBody>
      <dsp:txXfrm>
        <a:off x="7472676" y="2746654"/>
        <a:ext cx="2569537" cy="11866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FE2DF-4AB1-4149-A2DC-40803E023467}">
      <dsp:nvSpPr>
        <dsp:cNvPr id="0" name=""/>
        <dsp:cNvSpPr/>
      </dsp:nvSpPr>
      <dsp:spPr>
        <a:xfrm>
          <a:off x="1403561" y="685843"/>
          <a:ext cx="7343351" cy="2662686"/>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09DA5-0209-40A5-9201-46E486520E7F}">
      <dsp:nvSpPr>
        <dsp:cNvPr id="0" name=""/>
        <dsp:cNvSpPr/>
      </dsp:nvSpPr>
      <dsp:spPr>
        <a:xfrm>
          <a:off x="5075237" y="968249"/>
          <a:ext cx="660" cy="209787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C4DB7-A85E-478A-9CED-528858AD272B}">
      <dsp:nvSpPr>
        <dsp:cNvPr id="0" name=""/>
        <dsp:cNvSpPr/>
      </dsp:nvSpPr>
      <dsp:spPr>
        <a:xfrm>
          <a:off x="1775018" y="895356"/>
          <a:ext cx="3096015" cy="22592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L" sz="1700" b="1" kern="1200" dirty="0">
              <a:latin typeface="Calibri" panose="020F0502020204030204" pitchFamily="34" charset="0"/>
              <a:cs typeface="Calibri" panose="020F0502020204030204" pitchFamily="34" charset="0"/>
            </a:rPr>
            <a:t>·</a:t>
          </a:r>
          <a:r>
            <a:rPr lang="es-CL" sz="1700" kern="1200" dirty="0"/>
            <a:t>Comités constituidos</a:t>
          </a:r>
        </a:p>
        <a:p>
          <a:pPr marL="0" lvl="0" indent="0" algn="l" defTabSz="755650">
            <a:lnSpc>
              <a:spcPct val="90000"/>
            </a:lnSpc>
            <a:spcBef>
              <a:spcPct val="0"/>
            </a:spcBef>
            <a:spcAft>
              <a:spcPct val="35000"/>
            </a:spcAft>
            <a:buFont typeface="Arial" panose="020B0604020202090204" pitchFamily="34" charset="0"/>
            <a:buNone/>
          </a:pPr>
          <a:r>
            <a:rPr lang="es-CL" sz="1700" b="1" kern="1200" dirty="0">
              <a:latin typeface="Calibri" panose="020F0502020204030204" pitchFamily="34" charset="0"/>
              <a:cs typeface="Calibri" panose="020F0502020204030204" pitchFamily="34" charset="0"/>
            </a:rPr>
            <a:t>·</a:t>
          </a:r>
          <a:r>
            <a:rPr lang="es-CL" sz="1700" kern="1200" dirty="0"/>
            <a:t>Existe un relacionador que mantiene un nexo entre comité y las entidades administrativas</a:t>
          </a:r>
        </a:p>
        <a:p>
          <a:pPr marL="0" lvl="0" indent="0" algn="l" defTabSz="755650">
            <a:lnSpc>
              <a:spcPct val="90000"/>
            </a:lnSpc>
            <a:spcBef>
              <a:spcPct val="0"/>
            </a:spcBef>
            <a:spcAft>
              <a:spcPct val="35000"/>
            </a:spcAft>
            <a:buFont typeface="Arial" panose="020B0604020202090204" pitchFamily="34" charset="0"/>
            <a:buNone/>
          </a:pPr>
          <a:r>
            <a:rPr lang="es-CL" sz="1700" b="1" kern="1200" dirty="0">
              <a:latin typeface="Calibri" panose="020F0502020204030204" pitchFamily="34" charset="0"/>
              <a:cs typeface="Calibri" panose="020F0502020204030204" pitchFamily="34" charset="0"/>
            </a:rPr>
            <a:t>·</a:t>
          </a:r>
          <a:r>
            <a:rPr lang="es-CL" sz="1700" kern="1200" dirty="0"/>
            <a:t>En la mayoría de casos se observan instalaciones de buena calidad</a:t>
          </a:r>
        </a:p>
      </dsp:txBody>
      <dsp:txXfrm>
        <a:off x="1775018" y="895356"/>
        <a:ext cx="3096015" cy="2259248"/>
      </dsp:txXfrm>
    </dsp:sp>
    <dsp:sp modelId="{3DF3EB30-15DA-4522-9513-160FE0E3EF77}">
      <dsp:nvSpPr>
        <dsp:cNvPr id="0" name=""/>
        <dsp:cNvSpPr/>
      </dsp:nvSpPr>
      <dsp:spPr>
        <a:xfrm>
          <a:off x="5165927" y="895345"/>
          <a:ext cx="3268286" cy="22817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L" sz="1700" b="1" kern="1200" dirty="0">
              <a:latin typeface="Calibri" panose="020F0502020204030204" pitchFamily="34" charset="0"/>
              <a:cs typeface="Calibri" panose="020F0502020204030204" pitchFamily="34" charset="0"/>
            </a:rPr>
            <a:t>·</a:t>
          </a:r>
          <a:r>
            <a:rPr lang="es-CL" sz="1700" kern="1200" dirty="0"/>
            <a:t>Falta se seguimiento y apoyo al comité</a:t>
          </a:r>
        </a:p>
        <a:p>
          <a:pPr marL="0" lvl="0" indent="0" algn="l" defTabSz="755650">
            <a:lnSpc>
              <a:spcPct val="90000"/>
            </a:lnSpc>
            <a:spcBef>
              <a:spcPct val="0"/>
            </a:spcBef>
            <a:spcAft>
              <a:spcPct val="35000"/>
            </a:spcAft>
            <a:buNone/>
          </a:pPr>
          <a:r>
            <a:rPr lang="es-CL" sz="1700" b="1" kern="1200" dirty="0">
              <a:latin typeface="Calibri" panose="020F0502020204030204" pitchFamily="34" charset="0"/>
              <a:cs typeface="Calibri" panose="020F0502020204030204" pitchFamily="34" charset="0"/>
            </a:rPr>
            <a:t>·</a:t>
          </a:r>
          <a:r>
            <a:rPr lang="es-CL" sz="1700" kern="1200" dirty="0"/>
            <a:t>Poca o nula asistencia técnica</a:t>
          </a:r>
        </a:p>
        <a:p>
          <a:pPr marL="0" lvl="0" indent="0" algn="l" defTabSz="755650">
            <a:lnSpc>
              <a:spcPct val="90000"/>
            </a:lnSpc>
            <a:spcBef>
              <a:spcPct val="0"/>
            </a:spcBef>
            <a:spcAft>
              <a:spcPct val="35000"/>
            </a:spcAft>
            <a:buNone/>
          </a:pPr>
          <a:r>
            <a:rPr lang="es-CL" sz="1700" b="1" kern="1200" dirty="0">
              <a:latin typeface="Calibri" panose="020F0502020204030204" pitchFamily="34" charset="0"/>
              <a:cs typeface="Calibri" panose="020F0502020204030204" pitchFamily="34" charset="0"/>
            </a:rPr>
            <a:t>·</a:t>
          </a:r>
          <a:r>
            <a:rPr lang="es-CL" sz="1700" kern="1200" dirty="0"/>
            <a:t>Deficiencias en capacitaciones de usuarios</a:t>
          </a:r>
        </a:p>
        <a:p>
          <a:pPr marL="0" lvl="0" indent="0" algn="l" defTabSz="755650">
            <a:lnSpc>
              <a:spcPct val="90000"/>
            </a:lnSpc>
            <a:spcBef>
              <a:spcPct val="0"/>
            </a:spcBef>
            <a:spcAft>
              <a:spcPct val="35000"/>
            </a:spcAft>
            <a:buNone/>
          </a:pPr>
          <a:r>
            <a:rPr lang="es-CL" sz="1700" b="1" kern="1200" dirty="0">
              <a:latin typeface="Calibri" panose="020F0502020204030204" pitchFamily="34" charset="0"/>
              <a:cs typeface="Calibri" panose="020F0502020204030204" pitchFamily="34" charset="0"/>
            </a:rPr>
            <a:t>·</a:t>
          </a:r>
          <a:r>
            <a:rPr lang="es-CL" sz="1700" kern="1200" dirty="0"/>
            <a:t>Brechas en gestión administrativa</a:t>
          </a:r>
        </a:p>
      </dsp:txBody>
      <dsp:txXfrm>
        <a:off x="5165927" y="895345"/>
        <a:ext cx="3268286" cy="2281773"/>
      </dsp:txXfrm>
    </dsp:sp>
    <dsp:sp modelId="{CD87A5B2-5A2E-4416-A146-D39C10652CB4}">
      <dsp:nvSpPr>
        <dsp:cNvPr id="0" name=""/>
        <dsp:cNvSpPr/>
      </dsp:nvSpPr>
      <dsp:spPr>
        <a:xfrm rot="16200000">
          <a:off x="-341769" y="1077869"/>
          <a:ext cx="2904748" cy="825230"/>
        </a:xfrm>
        <a:prstGeom prst="rightArrow">
          <a:avLst>
            <a:gd name="adj1" fmla="val 49830"/>
            <a:gd name="adj2" fmla="val 6066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positivos</a:t>
          </a:r>
        </a:p>
      </dsp:txBody>
      <dsp:txXfrm>
        <a:off x="-217049" y="1409599"/>
        <a:ext cx="2655307" cy="411212"/>
      </dsp:txXfrm>
    </dsp:sp>
    <dsp:sp modelId="{8B432D03-931D-4584-996E-E70006E38940}">
      <dsp:nvSpPr>
        <dsp:cNvPr id="0" name=""/>
        <dsp:cNvSpPr/>
      </dsp:nvSpPr>
      <dsp:spPr>
        <a:xfrm rot="5400000">
          <a:off x="7577972" y="2150328"/>
          <a:ext cx="2904748" cy="825230"/>
        </a:xfrm>
        <a:prstGeom prst="rightArrow">
          <a:avLst>
            <a:gd name="adj1" fmla="val 49830"/>
            <a:gd name="adj2" fmla="val 6066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negativos</a:t>
          </a:r>
        </a:p>
      </dsp:txBody>
      <dsp:txXfrm>
        <a:off x="7702693" y="2232617"/>
        <a:ext cx="2655307" cy="4112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FE2DF-4AB1-4149-A2DC-40803E023467}">
      <dsp:nvSpPr>
        <dsp:cNvPr id="0" name=""/>
        <dsp:cNvSpPr/>
      </dsp:nvSpPr>
      <dsp:spPr>
        <a:xfrm>
          <a:off x="1403561" y="685843"/>
          <a:ext cx="7343351" cy="2662686"/>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09DA5-0209-40A5-9201-46E486520E7F}">
      <dsp:nvSpPr>
        <dsp:cNvPr id="0" name=""/>
        <dsp:cNvSpPr/>
      </dsp:nvSpPr>
      <dsp:spPr>
        <a:xfrm>
          <a:off x="5075237" y="968249"/>
          <a:ext cx="660" cy="209787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C4DB7-A85E-478A-9CED-528858AD272B}">
      <dsp:nvSpPr>
        <dsp:cNvPr id="0" name=""/>
        <dsp:cNvSpPr/>
      </dsp:nvSpPr>
      <dsp:spPr>
        <a:xfrm>
          <a:off x="1775018" y="895356"/>
          <a:ext cx="3096015" cy="22592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b="0" kern="1200" dirty="0">
              <a:latin typeface="Calibri" panose="020F0502020204030204" pitchFamily="34" charset="0"/>
              <a:cs typeface="Calibri" panose="020F0502020204030204" pitchFamily="34" charset="0"/>
            </a:rPr>
            <a:t>·Sistema que permite aprovechar las condiciones climáticas de las islas</a:t>
          </a:r>
        </a:p>
        <a:p>
          <a:pPr marL="0" lvl="0" indent="0" algn="l" defTabSz="622300">
            <a:lnSpc>
              <a:spcPct val="90000"/>
            </a:lnSpc>
            <a:spcBef>
              <a:spcPct val="0"/>
            </a:spcBef>
            <a:spcAft>
              <a:spcPct val="35000"/>
            </a:spcAft>
            <a:buNone/>
          </a:pPr>
          <a:r>
            <a:rPr lang="es-CL" sz="1400" b="0" kern="1200" dirty="0">
              <a:latin typeface="Calibri" panose="020F0502020204030204" pitchFamily="34" charset="0"/>
              <a:cs typeface="Calibri" panose="020F0502020204030204" pitchFamily="34" charset="0"/>
            </a:rPr>
            <a:t>·La generación mediante Diésel permite mantener el suministro eléctrico</a:t>
          </a:r>
        </a:p>
        <a:p>
          <a:pPr marL="0" lvl="0" indent="0" algn="l" defTabSz="622300">
            <a:lnSpc>
              <a:spcPct val="90000"/>
            </a:lnSpc>
            <a:spcBef>
              <a:spcPct val="0"/>
            </a:spcBef>
            <a:spcAft>
              <a:spcPct val="35000"/>
            </a:spcAft>
            <a:buNone/>
          </a:pPr>
          <a:r>
            <a:rPr lang="es-CL" sz="1400" b="0" kern="1200" dirty="0">
              <a:latin typeface="Calibri" panose="020F0502020204030204" pitchFamily="34" charset="0"/>
              <a:cs typeface="Calibri" panose="020F0502020204030204" pitchFamily="34" charset="0"/>
            </a:rPr>
            <a:t>·Se han capacitado habitantes de las islas como encargados técnicos de las centrales, generando trabajo y sentido de autocuidado de las instalaciones</a:t>
          </a:r>
        </a:p>
        <a:p>
          <a:pPr marL="0" lvl="0" indent="0" algn="l" defTabSz="622300">
            <a:lnSpc>
              <a:spcPct val="90000"/>
            </a:lnSpc>
            <a:spcBef>
              <a:spcPct val="0"/>
            </a:spcBef>
            <a:spcAft>
              <a:spcPct val="35000"/>
            </a:spcAft>
            <a:buNone/>
          </a:pPr>
          <a:r>
            <a:rPr lang="es-CL" sz="1400" b="0" kern="1200" dirty="0">
              <a:latin typeface="Calibri" panose="020F0502020204030204" pitchFamily="34" charset="0"/>
              <a:cs typeface="Calibri" panose="020F0502020204030204" pitchFamily="34" charset="0"/>
            </a:rPr>
            <a:t>·Buena comunicación entre usuarios</a:t>
          </a:r>
        </a:p>
      </dsp:txBody>
      <dsp:txXfrm>
        <a:off x="1775018" y="895356"/>
        <a:ext cx="3096015" cy="2259248"/>
      </dsp:txXfrm>
    </dsp:sp>
    <dsp:sp modelId="{3DF3EB30-15DA-4522-9513-160FE0E3EF77}">
      <dsp:nvSpPr>
        <dsp:cNvPr id="0" name=""/>
        <dsp:cNvSpPr/>
      </dsp:nvSpPr>
      <dsp:spPr>
        <a:xfrm>
          <a:off x="5165927" y="895345"/>
          <a:ext cx="3268286" cy="22817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kern="1200" dirty="0"/>
            <a:t>Dificultad logística en transporte de suministro y acceso a las islas</a:t>
          </a:r>
        </a:p>
        <a:p>
          <a:pPr marL="0" lvl="0" indent="0" algn="l" defTabSz="62230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kern="1200" dirty="0"/>
            <a:t>Irregularidades en cobros de administraciones anteriores</a:t>
          </a:r>
        </a:p>
        <a:p>
          <a:pPr marL="0" lvl="0" indent="0" algn="l" defTabSz="62230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kern="1200" dirty="0"/>
            <a:t>Poca comunicación desde empresa y entidad pública hacia los usuarios</a:t>
          </a:r>
        </a:p>
      </dsp:txBody>
      <dsp:txXfrm>
        <a:off x="5165927" y="895345"/>
        <a:ext cx="3268286" cy="2281773"/>
      </dsp:txXfrm>
    </dsp:sp>
    <dsp:sp modelId="{CD87A5B2-5A2E-4416-A146-D39C10652CB4}">
      <dsp:nvSpPr>
        <dsp:cNvPr id="0" name=""/>
        <dsp:cNvSpPr/>
      </dsp:nvSpPr>
      <dsp:spPr>
        <a:xfrm rot="16200000">
          <a:off x="-341769" y="1077869"/>
          <a:ext cx="2904748" cy="825230"/>
        </a:xfrm>
        <a:prstGeom prst="rightArrow">
          <a:avLst>
            <a:gd name="adj1" fmla="val 49830"/>
            <a:gd name="adj2" fmla="val 6066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positivos</a:t>
          </a:r>
        </a:p>
      </dsp:txBody>
      <dsp:txXfrm>
        <a:off x="-217049" y="1409599"/>
        <a:ext cx="2655307" cy="411212"/>
      </dsp:txXfrm>
    </dsp:sp>
    <dsp:sp modelId="{8B432D03-931D-4584-996E-E70006E38940}">
      <dsp:nvSpPr>
        <dsp:cNvPr id="0" name=""/>
        <dsp:cNvSpPr/>
      </dsp:nvSpPr>
      <dsp:spPr>
        <a:xfrm rot="5400000">
          <a:off x="7577972" y="2150328"/>
          <a:ext cx="2904748" cy="825230"/>
        </a:xfrm>
        <a:prstGeom prst="rightArrow">
          <a:avLst>
            <a:gd name="adj1" fmla="val 49830"/>
            <a:gd name="adj2" fmla="val 6066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negativos</a:t>
          </a:r>
        </a:p>
      </dsp:txBody>
      <dsp:txXfrm>
        <a:off x="7702693" y="2232617"/>
        <a:ext cx="2655307" cy="411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E444C-D5E1-4251-8912-7CDF66E26678}">
      <dsp:nvSpPr>
        <dsp:cNvPr id="0" name=""/>
        <dsp:cNvSpPr/>
      </dsp:nvSpPr>
      <dsp:spPr>
        <a:xfrm>
          <a:off x="0" y="356688"/>
          <a:ext cx="9224885" cy="762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15954" tIns="458216" rIns="715954"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Información considerada en etapa de diseño de los sistemas</a:t>
          </a:r>
        </a:p>
      </dsp:txBody>
      <dsp:txXfrm>
        <a:off x="0" y="356688"/>
        <a:ext cx="9224885" cy="762300"/>
      </dsp:txXfrm>
    </dsp:sp>
    <dsp:sp modelId="{0BD84ADF-B842-4A40-A7B8-D17D3EFA3639}">
      <dsp:nvSpPr>
        <dsp:cNvPr id="0" name=""/>
        <dsp:cNvSpPr/>
      </dsp:nvSpPr>
      <dsp:spPr>
        <a:xfrm>
          <a:off x="461244" y="31968"/>
          <a:ext cx="6457419"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075" tIns="0" rIns="244075" bIns="0" numCol="1" spcCol="1270" anchor="ctr" anchorCtr="0">
          <a:noAutofit/>
        </a:bodyPr>
        <a:lstStyle/>
        <a:p>
          <a:pPr marL="0" lvl="0" indent="0" algn="l" defTabSz="800100">
            <a:lnSpc>
              <a:spcPct val="90000"/>
            </a:lnSpc>
            <a:spcBef>
              <a:spcPct val="0"/>
            </a:spcBef>
            <a:spcAft>
              <a:spcPct val="35000"/>
            </a:spcAft>
            <a:buNone/>
          </a:pPr>
          <a:r>
            <a:rPr lang="es-CL" sz="1800" kern="1200" dirty="0"/>
            <a:t>Informes de elaboración de proyectos</a:t>
          </a:r>
        </a:p>
      </dsp:txBody>
      <dsp:txXfrm>
        <a:off x="492947" y="63671"/>
        <a:ext cx="6394013" cy="586034"/>
      </dsp:txXfrm>
    </dsp:sp>
    <dsp:sp modelId="{EE0CAB47-10CF-47DB-A21F-66E9DB4A862A}">
      <dsp:nvSpPr>
        <dsp:cNvPr id="0" name=""/>
        <dsp:cNvSpPr/>
      </dsp:nvSpPr>
      <dsp:spPr>
        <a:xfrm>
          <a:off x="0" y="1562508"/>
          <a:ext cx="9224885" cy="762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15954" tIns="458216" rIns="715954"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Información sobre administración y gestión de las instalaciones</a:t>
          </a:r>
        </a:p>
      </dsp:txBody>
      <dsp:txXfrm>
        <a:off x="0" y="1562508"/>
        <a:ext cx="9224885" cy="762300"/>
      </dsp:txXfrm>
    </dsp:sp>
    <dsp:sp modelId="{F5E802CA-8508-4DA9-8BC2-9B3E51CF7B81}">
      <dsp:nvSpPr>
        <dsp:cNvPr id="0" name=""/>
        <dsp:cNvSpPr/>
      </dsp:nvSpPr>
      <dsp:spPr>
        <a:xfrm>
          <a:off x="461244" y="1237788"/>
          <a:ext cx="6457419"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075" tIns="0" rIns="244075" bIns="0" numCol="1" spcCol="1270" anchor="ctr" anchorCtr="0">
          <a:noAutofit/>
        </a:bodyPr>
        <a:lstStyle/>
        <a:p>
          <a:pPr marL="0" lvl="0" indent="0" algn="l" defTabSz="800100">
            <a:lnSpc>
              <a:spcPct val="90000"/>
            </a:lnSpc>
            <a:spcBef>
              <a:spcPct val="0"/>
            </a:spcBef>
            <a:spcAft>
              <a:spcPct val="35000"/>
            </a:spcAft>
            <a:buNone/>
          </a:pPr>
          <a:r>
            <a:rPr lang="es-CL" sz="1800" kern="1200" dirty="0"/>
            <a:t>Entrevistas a encargados de instalaciones </a:t>
          </a:r>
        </a:p>
      </dsp:txBody>
      <dsp:txXfrm>
        <a:off x="492947" y="1269491"/>
        <a:ext cx="6394013" cy="586034"/>
      </dsp:txXfrm>
    </dsp:sp>
    <dsp:sp modelId="{A8E3FCF4-BCB0-4A8A-9F8D-809438F43A73}">
      <dsp:nvSpPr>
        <dsp:cNvPr id="0" name=""/>
        <dsp:cNvSpPr/>
      </dsp:nvSpPr>
      <dsp:spPr>
        <a:xfrm>
          <a:off x="0" y="2768328"/>
          <a:ext cx="9224885" cy="762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15954" tIns="458216" rIns="715954"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Información sobre estado actual de las instalaciones</a:t>
          </a:r>
        </a:p>
      </dsp:txBody>
      <dsp:txXfrm>
        <a:off x="0" y="2768328"/>
        <a:ext cx="9224885" cy="762300"/>
      </dsp:txXfrm>
    </dsp:sp>
    <dsp:sp modelId="{E73577D3-A6AF-4EDE-9ABA-560A1203639D}">
      <dsp:nvSpPr>
        <dsp:cNvPr id="0" name=""/>
        <dsp:cNvSpPr/>
      </dsp:nvSpPr>
      <dsp:spPr>
        <a:xfrm>
          <a:off x="461244" y="2443608"/>
          <a:ext cx="6457419" cy="649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4075" tIns="0" rIns="244075" bIns="0" numCol="1" spcCol="1270" anchor="ctr" anchorCtr="0">
          <a:noAutofit/>
        </a:bodyPr>
        <a:lstStyle/>
        <a:p>
          <a:pPr marL="0" lvl="0" indent="0" algn="l" defTabSz="800100">
            <a:lnSpc>
              <a:spcPct val="90000"/>
            </a:lnSpc>
            <a:spcBef>
              <a:spcPct val="0"/>
            </a:spcBef>
            <a:spcAft>
              <a:spcPct val="35000"/>
            </a:spcAft>
            <a:buNone/>
          </a:pPr>
          <a:r>
            <a:rPr lang="es-CL" sz="1800" kern="1200" dirty="0"/>
            <a:t>Encuestas de beneficiarios</a:t>
          </a:r>
        </a:p>
      </dsp:txBody>
      <dsp:txXfrm>
        <a:off x="492947" y="2475311"/>
        <a:ext cx="6394013" cy="5860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FE2DF-4AB1-4149-A2DC-40803E023467}">
      <dsp:nvSpPr>
        <dsp:cNvPr id="0" name=""/>
        <dsp:cNvSpPr/>
      </dsp:nvSpPr>
      <dsp:spPr>
        <a:xfrm>
          <a:off x="1403561" y="685843"/>
          <a:ext cx="7343351" cy="2662686"/>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109DA5-0209-40A5-9201-46E486520E7F}">
      <dsp:nvSpPr>
        <dsp:cNvPr id="0" name=""/>
        <dsp:cNvSpPr/>
      </dsp:nvSpPr>
      <dsp:spPr>
        <a:xfrm>
          <a:off x="5075237" y="968249"/>
          <a:ext cx="660" cy="209787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C4DB7-A85E-478A-9CED-528858AD272B}">
      <dsp:nvSpPr>
        <dsp:cNvPr id="0" name=""/>
        <dsp:cNvSpPr/>
      </dsp:nvSpPr>
      <dsp:spPr>
        <a:xfrm>
          <a:off x="1775018" y="895356"/>
          <a:ext cx="3096015" cy="225924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CL" sz="2300" b="0" kern="1200" dirty="0">
              <a:latin typeface="Calibri" panose="020F0502020204030204" pitchFamily="34" charset="0"/>
              <a:cs typeface="Calibri" panose="020F0502020204030204" pitchFamily="34" charset="0"/>
            </a:rPr>
            <a:t>·</a:t>
          </a:r>
          <a:r>
            <a:rPr lang="es-CL" sz="1400" b="0" kern="1200" dirty="0">
              <a:latin typeface="Calibri" panose="020F0502020204030204" pitchFamily="34" charset="0"/>
              <a:cs typeface="Calibri" panose="020F0502020204030204" pitchFamily="34" charset="0"/>
            </a:rPr>
            <a:t>Sistema de generación acorde con los recursos de la zona</a:t>
          </a:r>
        </a:p>
        <a:p>
          <a:pPr marL="0" lvl="0" indent="0" algn="l" defTabSz="102235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b="0" kern="1200" dirty="0">
              <a:latin typeface="Calibri" panose="020F0502020204030204" pitchFamily="34" charset="0"/>
              <a:cs typeface="Calibri" panose="020F0502020204030204" pitchFamily="34" charset="0"/>
            </a:rPr>
            <a:t>Centrales distintas debido a la gran dispersión de viviendas</a:t>
          </a:r>
        </a:p>
      </dsp:txBody>
      <dsp:txXfrm>
        <a:off x="1775018" y="895356"/>
        <a:ext cx="3096015" cy="2259248"/>
      </dsp:txXfrm>
    </dsp:sp>
    <dsp:sp modelId="{3DF3EB30-15DA-4522-9513-160FE0E3EF77}">
      <dsp:nvSpPr>
        <dsp:cNvPr id="0" name=""/>
        <dsp:cNvSpPr/>
      </dsp:nvSpPr>
      <dsp:spPr>
        <a:xfrm>
          <a:off x="5165927" y="895345"/>
          <a:ext cx="3268286" cy="22817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kern="1200" dirty="0"/>
            <a:t>Irregularidades en el diseño y construcción del proyecto.</a:t>
          </a:r>
        </a:p>
        <a:p>
          <a:pPr marL="0" lvl="0" indent="0" algn="l" defTabSz="622300">
            <a:lnSpc>
              <a:spcPct val="90000"/>
            </a:lnSpc>
            <a:spcBef>
              <a:spcPct val="0"/>
            </a:spcBef>
            <a:spcAft>
              <a:spcPct val="35000"/>
            </a:spcAft>
            <a:buFont typeface="Symbol" panose="05050102010706020507" pitchFamily="18" charset="2"/>
            <a:buNone/>
          </a:pPr>
          <a:r>
            <a:rPr lang="es-CL" sz="1400" b="1" kern="1200" dirty="0">
              <a:latin typeface="Calibri" panose="020F0502020204030204" pitchFamily="34" charset="0"/>
              <a:cs typeface="Calibri" panose="020F0502020204030204" pitchFamily="34" charset="0"/>
            </a:rPr>
            <a:t>·</a:t>
          </a:r>
          <a:r>
            <a:rPr lang="es-CL" sz="1400" kern="1200" dirty="0"/>
            <a:t>Nula comunicación con entidades públicas.</a:t>
          </a:r>
        </a:p>
        <a:p>
          <a:pPr marL="0" lvl="0" indent="0" algn="l" defTabSz="622300">
            <a:lnSpc>
              <a:spcPct val="90000"/>
            </a:lnSpc>
            <a:spcBef>
              <a:spcPct val="0"/>
            </a:spcBef>
            <a:spcAft>
              <a:spcPct val="35000"/>
            </a:spcAft>
            <a:buNone/>
          </a:pPr>
          <a:r>
            <a:rPr lang="es-CL" sz="1400" b="1" kern="1200" dirty="0">
              <a:latin typeface="Calibri" panose="020F0502020204030204" pitchFamily="34" charset="0"/>
              <a:cs typeface="Calibri" panose="020F0502020204030204" pitchFamily="34" charset="0"/>
            </a:rPr>
            <a:t>·</a:t>
          </a:r>
          <a:r>
            <a:rPr lang="es-CL" sz="1400" kern="1200" dirty="0"/>
            <a:t>Falta de seguimiento y fiscalización por parte de la municipalidad</a:t>
          </a:r>
        </a:p>
      </dsp:txBody>
      <dsp:txXfrm>
        <a:off x="5165927" y="895345"/>
        <a:ext cx="3268286" cy="2281773"/>
      </dsp:txXfrm>
    </dsp:sp>
    <dsp:sp modelId="{CD87A5B2-5A2E-4416-A146-D39C10652CB4}">
      <dsp:nvSpPr>
        <dsp:cNvPr id="0" name=""/>
        <dsp:cNvSpPr/>
      </dsp:nvSpPr>
      <dsp:spPr>
        <a:xfrm rot="16200000">
          <a:off x="-341769" y="1077869"/>
          <a:ext cx="2904748" cy="825230"/>
        </a:xfrm>
        <a:prstGeom prst="rightArrow">
          <a:avLst>
            <a:gd name="adj1" fmla="val 49830"/>
            <a:gd name="adj2" fmla="val 6066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positivos</a:t>
          </a:r>
        </a:p>
      </dsp:txBody>
      <dsp:txXfrm>
        <a:off x="-217049" y="1409599"/>
        <a:ext cx="2655307" cy="411212"/>
      </dsp:txXfrm>
    </dsp:sp>
    <dsp:sp modelId="{8B432D03-931D-4584-996E-E70006E38940}">
      <dsp:nvSpPr>
        <dsp:cNvPr id="0" name=""/>
        <dsp:cNvSpPr/>
      </dsp:nvSpPr>
      <dsp:spPr>
        <a:xfrm rot="5400000">
          <a:off x="7577972" y="2150328"/>
          <a:ext cx="2904748" cy="825230"/>
        </a:xfrm>
        <a:prstGeom prst="rightArrow">
          <a:avLst>
            <a:gd name="adj1" fmla="val 49830"/>
            <a:gd name="adj2" fmla="val 6066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s-CL" sz="1900" kern="1200" dirty="0"/>
            <a:t>Factores negativos</a:t>
          </a:r>
        </a:p>
      </dsp:txBody>
      <dsp:txXfrm>
        <a:off x="7702693" y="2232617"/>
        <a:ext cx="2655307" cy="4112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6F58C-A05B-4713-B1B7-4C4122AC6CF5}">
      <dsp:nvSpPr>
        <dsp:cNvPr id="0" name=""/>
        <dsp:cNvSpPr/>
      </dsp:nvSpPr>
      <dsp:spPr>
        <a:xfrm rot="16200000">
          <a:off x="-1619384" y="2577999"/>
          <a:ext cx="3893097" cy="51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335" bIns="0" numCol="1" spcCol="1270" anchor="t" anchorCtr="0">
          <a:noAutofit/>
        </a:bodyPr>
        <a:lstStyle/>
        <a:p>
          <a:pPr marL="0" lvl="0" indent="0" algn="r" defTabSz="977900">
            <a:lnSpc>
              <a:spcPct val="90000"/>
            </a:lnSpc>
            <a:spcBef>
              <a:spcPct val="0"/>
            </a:spcBef>
            <a:spcAft>
              <a:spcPct val="35000"/>
            </a:spcAft>
            <a:buNone/>
          </a:pPr>
          <a:r>
            <a:rPr lang="es-CL" sz="2200" b="1" kern="1200" dirty="0"/>
            <a:t>Sistema solar fotovoltaico</a:t>
          </a:r>
        </a:p>
      </dsp:txBody>
      <dsp:txXfrm>
        <a:off x="-1619384" y="2577999"/>
        <a:ext cx="3893097" cy="515151"/>
      </dsp:txXfrm>
    </dsp:sp>
    <dsp:sp modelId="{D0D15A96-D197-4CEC-866C-DE714619A927}">
      <dsp:nvSpPr>
        <dsp:cNvPr id="0" name=""/>
        <dsp:cNvSpPr/>
      </dsp:nvSpPr>
      <dsp:spPr>
        <a:xfrm>
          <a:off x="584739" y="889026"/>
          <a:ext cx="2566003" cy="38930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454335" rIns="120904" bIns="120904" numCol="1" spcCol="1270" anchor="t" anchorCtr="0">
          <a:noAutofit/>
        </a:bodyPr>
        <a:lstStyle/>
        <a:p>
          <a:pPr marL="114300" lvl="1" indent="-114300" algn="l" defTabSz="577850">
            <a:lnSpc>
              <a:spcPct val="90000"/>
            </a:lnSpc>
            <a:spcBef>
              <a:spcPct val="0"/>
            </a:spcBef>
            <a:spcAft>
              <a:spcPct val="15000"/>
            </a:spcAft>
            <a:buChar char="•"/>
          </a:pPr>
          <a:r>
            <a:rPr lang="es-CL" sz="1300" kern="1200" dirty="0"/>
            <a:t>Solo en alto Bío-Bío se aprecia cumplimiento en reinversión y cambio de componentes</a:t>
          </a:r>
        </a:p>
        <a:p>
          <a:pPr marL="114300" lvl="1" indent="-114300" algn="l" defTabSz="577850">
            <a:lnSpc>
              <a:spcPct val="90000"/>
            </a:lnSpc>
            <a:spcBef>
              <a:spcPct val="0"/>
            </a:spcBef>
            <a:spcAft>
              <a:spcPct val="15000"/>
            </a:spcAft>
            <a:buChar char="•"/>
          </a:pPr>
          <a:r>
            <a:rPr lang="es-CL" sz="1300" kern="1200" dirty="0"/>
            <a:t>Las tarifas poseen un bajo cumplimiento por ausencia de cobro o falta de personal encargado</a:t>
          </a:r>
        </a:p>
        <a:p>
          <a:pPr marL="114300" lvl="1" indent="-114300" algn="l" defTabSz="577850">
            <a:lnSpc>
              <a:spcPct val="90000"/>
            </a:lnSpc>
            <a:spcBef>
              <a:spcPct val="0"/>
            </a:spcBef>
            <a:spcAft>
              <a:spcPct val="15000"/>
            </a:spcAft>
            <a:buChar char="•"/>
          </a:pPr>
          <a:r>
            <a:rPr lang="es-CL" sz="1300" kern="1200" dirty="0"/>
            <a:t>En general se tiene un bajo cumplimiento de mantención</a:t>
          </a:r>
        </a:p>
        <a:p>
          <a:pPr marL="114300" lvl="1" indent="-114300" algn="l" defTabSz="577850">
            <a:lnSpc>
              <a:spcPct val="90000"/>
            </a:lnSpc>
            <a:spcBef>
              <a:spcPct val="0"/>
            </a:spcBef>
            <a:spcAft>
              <a:spcPct val="15000"/>
            </a:spcAft>
            <a:buChar char="•"/>
          </a:pPr>
          <a:r>
            <a:rPr lang="es-CL" sz="1300" kern="1200" dirty="0"/>
            <a:t>A excepción de Alto Bío-Bío existe una brecha general en el reajuste de precios</a:t>
          </a:r>
        </a:p>
        <a:p>
          <a:pPr marL="114300" lvl="1" indent="-114300" algn="l" defTabSz="577850">
            <a:lnSpc>
              <a:spcPct val="90000"/>
            </a:lnSpc>
            <a:spcBef>
              <a:spcPct val="0"/>
            </a:spcBef>
            <a:spcAft>
              <a:spcPct val="15000"/>
            </a:spcAft>
            <a:buChar char="•"/>
          </a:pPr>
          <a:r>
            <a:rPr lang="es-CL" sz="1300" kern="1200" dirty="0"/>
            <a:t>La fiscalización no se cumple en ninguna de las instalaciones</a:t>
          </a:r>
        </a:p>
      </dsp:txBody>
      <dsp:txXfrm>
        <a:off x="584739" y="889026"/>
        <a:ext cx="2566003" cy="3893097"/>
      </dsp:txXfrm>
    </dsp:sp>
    <dsp:sp modelId="{BF6E9301-1923-455B-9F4A-533FF1A30C33}">
      <dsp:nvSpPr>
        <dsp:cNvPr id="0" name=""/>
        <dsp:cNvSpPr/>
      </dsp:nvSpPr>
      <dsp:spPr>
        <a:xfrm>
          <a:off x="69587" y="209026"/>
          <a:ext cx="1030303" cy="1030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042EDC1-671A-4748-A336-6012E9E1EEE3}">
      <dsp:nvSpPr>
        <dsp:cNvPr id="0" name=""/>
        <dsp:cNvSpPr/>
      </dsp:nvSpPr>
      <dsp:spPr>
        <a:xfrm rot="16200000">
          <a:off x="2135551" y="2577999"/>
          <a:ext cx="3893097" cy="51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335" bIns="0" numCol="1" spcCol="1270" anchor="t" anchorCtr="0">
          <a:noAutofit/>
        </a:bodyPr>
        <a:lstStyle/>
        <a:p>
          <a:pPr marL="0" lvl="0" indent="0" algn="r" defTabSz="977900">
            <a:lnSpc>
              <a:spcPct val="90000"/>
            </a:lnSpc>
            <a:spcBef>
              <a:spcPct val="0"/>
            </a:spcBef>
            <a:spcAft>
              <a:spcPct val="35000"/>
            </a:spcAft>
            <a:buNone/>
          </a:pPr>
          <a:r>
            <a:rPr lang="es-CL" sz="2200" b="1" kern="1200" dirty="0"/>
            <a:t>Sistema híbrido Eólico-Diésel</a:t>
          </a:r>
        </a:p>
      </dsp:txBody>
      <dsp:txXfrm>
        <a:off x="2135551" y="2577999"/>
        <a:ext cx="3893097" cy="515151"/>
      </dsp:txXfrm>
    </dsp:sp>
    <dsp:sp modelId="{39814EA8-F07A-4B7B-B2F9-21427700EE28}">
      <dsp:nvSpPr>
        <dsp:cNvPr id="0" name=""/>
        <dsp:cNvSpPr/>
      </dsp:nvSpPr>
      <dsp:spPr>
        <a:xfrm>
          <a:off x="4367671" y="886340"/>
          <a:ext cx="2566003" cy="38930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454335" rIns="120904" bIns="120904" numCol="1" spcCol="1270" anchor="t" anchorCtr="0">
          <a:noAutofit/>
        </a:bodyPr>
        <a:lstStyle/>
        <a:p>
          <a:pPr marL="114300" lvl="1" indent="-114300" algn="l" defTabSz="577850">
            <a:lnSpc>
              <a:spcPct val="90000"/>
            </a:lnSpc>
            <a:spcBef>
              <a:spcPct val="0"/>
            </a:spcBef>
            <a:spcAft>
              <a:spcPct val="15000"/>
            </a:spcAft>
            <a:buChar char="•"/>
          </a:pPr>
          <a:r>
            <a:rPr lang="es-CL" sz="1300" kern="1200" dirty="0"/>
            <a:t>Se identifica una brecha en servicio debido a las reiteradas interrupciones del servicio eléctrico</a:t>
          </a:r>
        </a:p>
        <a:p>
          <a:pPr marL="114300" lvl="1" indent="-114300" algn="l" defTabSz="577850">
            <a:lnSpc>
              <a:spcPct val="90000"/>
            </a:lnSpc>
            <a:spcBef>
              <a:spcPct val="0"/>
            </a:spcBef>
            <a:spcAft>
              <a:spcPct val="15000"/>
            </a:spcAft>
            <a:buChar char="•"/>
          </a:pPr>
          <a:r>
            <a:rPr lang="es-CL" sz="1300" kern="1200" dirty="0"/>
            <a:t>La mantención es un aspecto mejorable, actualmente no se tiene asistencia técnica por parte de la empresa encargada</a:t>
          </a:r>
        </a:p>
      </dsp:txBody>
      <dsp:txXfrm>
        <a:off x="4367671" y="886340"/>
        <a:ext cx="2566003" cy="3893097"/>
      </dsp:txXfrm>
    </dsp:sp>
    <dsp:sp modelId="{4CF8790C-E76C-40EC-901E-8E1EA358DCC2}">
      <dsp:nvSpPr>
        <dsp:cNvPr id="0" name=""/>
        <dsp:cNvSpPr/>
      </dsp:nvSpPr>
      <dsp:spPr>
        <a:xfrm>
          <a:off x="3824524" y="209026"/>
          <a:ext cx="1030303" cy="1030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FA24739-C03F-4B91-97A3-E087E5819C1C}">
      <dsp:nvSpPr>
        <dsp:cNvPr id="0" name=""/>
        <dsp:cNvSpPr/>
      </dsp:nvSpPr>
      <dsp:spPr>
        <a:xfrm rot="16200000">
          <a:off x="5890488" y="2577999"/>
          <a:ext cx="3893097" cy="515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4335" bIns="0" numCol="1" spcCol="1270" anchor="t" anchorCtr="0">
          <a:noAutofit/>
        </a:bodyPr>
        <a:lstStyle/>
        <a:p>
          <a:pPr marL="0" lvl="0" indent="0" algn="r" defTabSz="977900">
            <a:lnSpc>
              <a:spcPct val="90000"/>
            </a:lnSpc>
            <a:spcBef>
              <a:spcPct val="0"/>
            </a:spcBef>
            <a:spcAft>
              <a:spcPct val="35000"/>
            </a:spcAft>
            <a:buNone/>
          </a:pPr>
          <a:r>
            <a:rPr lang="es-CL" sz="2200" b="1" kern="1200" dirty="0"/>
            <a:t>Sistema hidroeléctrico</a:t>
          </a:r>
        </a:p>
      </dsp:txBody>
      <dsp:txXfrm>
        <a:off x="5890488" y="2577999"/>
        <a:ext cx="3893097" cy="515151"/>
      </dsp:txXfrm>
    </dsp:sp>
    <dsp:sp modelId="{735C2070-0ABF-4435-BDD6-3E27F4A98320}">
      <dsp:nvSpPr>
        <dsp:cNvPr id="0" name=""/>
        <dsp:cNvSpPr/>
      </dsp:nvSpPr>
      <dsp:spPr>
        <a:xfrm>
          <a:off x="8094613" y="889026"/>
          <a:ext cx="2566003" cy="389309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454335" rIns="120904" bIns="120904" numCol="1" spcCol="1270" anchor="t" anchorCtr="0">
          <a:noAutofit/>
        </a:bodyPr>
        <a:lstStyle/>
        <a:p>
          <a:pPr marL="114300" lvl="1" indent="-114300" algn="l" defTabSz="577850">
            <a:lnSpc>
              <a:spcPct val="90000"/>
            </a:lnSpc>
            <a:spcBef>
              <a:spcPct val="0"/>
            </a:spcBef>
            <a:spcAft>
              <a:spcPct val="15000"/>
            </a:spcAft>
            <a:buChar char="•"/>
          </a:pPr>
          <a:r>
            <a:rPr lang="es-CL" sz="1300" kern="1200" dirty="0"/>
            <a:t>La mantención se muestra con un bajo cumplimiento, no se cuenta con un comité vigente</a:t>
          </a:r>
        </a:p>
        <a:p>
          <a:pPr marL="114300" lvl="1" indent="-114300" algn="l" defTabSz="577850">
            <a:lnSpc>
              <a:spcPct val="90000"/>
            </a:lnSpc>
            <a:spcBef>
              <a:spcPct val="0"/>
            </a:spcBef>
            <a:spcAft>
              <a:spcPct val="15000"/>
            </a:spcAft>
            <a:buChar char="•"/>
          </a:pPr>
          <a:r>
            <a:rPr lang="es-CL" sz="1300" kern="1200" dirty="0"/>
            <a:t>Las tarifas poseen un cumplimiento bajo debido a la ausencia de cobros o falta de personal encargado</a:t>
          </a:r>
        </a:p>
        <a:p>
          <a:pPr marL="114300" lvl="1" indent="-114300" algn="l" defTabSz="577850">
            <a:lnSpc>
              <a:spcPct val="90000"/>
            </a:lnSpc>
            <a:spcBef>
              <a:spcPct val="0"/>
            </a:spcBef>
            <a:spcAft>
              <a:spcPct val="15000"/>
            </a:spcAft>
            <a:buChar char="•"/>
          </a:pPr>
          <a:r>
            <a:rPr lang="es-CL" sz="1300" kern="1200" dirty="0"/>
            <a:t>No existe cobro por suministro, por ende tampoco un reajuste en el precio</a:t>
          </a:r>
        </a:p>
        <a:p>
          <a:pPr marL="114300" lvl="1" indent="-114300" algn="l" defTabSz="577850">
            <a:lnSpc>
              <a:spcPct val="90000"/>
            </a:lnSpc>
            <a:spcBef>
              <a:spcPct val="0"/>
            </a:spcBef>
            <a:spcAft>
              <a:spcPct val="15000"/>
            </a:spcAft>
            <a:buChar char="•"/>
          </a:pPr>
          <a:r>
            <a:rPr lang="es-CL" sz="1300" kern="1200" dirty="0"/>
            <a:t>La administración se muestra insuficiente y no es realizada por municipio o comité</a:t>
          </a:r>
        </a:p>
        <a:p>
          <a:pPr marL="114300" lvl="1" indent="-114300" algn="l" defTabSz="577850">
            <a:lnSpc>
              <a:spcPct val="90000"/>
            </a:lnSpc>
            <a:spcBef>
              <a:spcPct val="0"/>
            </a:spcBef>
            <a:spcAft>
              <a:spcPct val="15000"/>
            </a:spcAft>
            <a:buChar char="•"/>
          </a:pPr>
          <a:r>
            <a:rPr lang="es-CL" sz="1300" kern="1200" dirty="0"/>
            <a:t>La fiscalización no se cumple en ninguna de las instalaciones</a:t>
          </a:r>
        </a:p>
      </dsp:txBody>
      <dsp:txXfrm>
        <a:off x="8094613" y="889026"/>
        <a:ext cx="2566003" cy="3893097"/>
      </dsp:txXfrm>
    </dsp:sp>
    <dsp:sp modelId="{7B371D90-D6EC-4A9E-83CF-9DA32741ECF5}">
      <dsp:nvSpPr>
        <dsp:cNvPr id="0" name=""/>
        <dsp:cNvSpPr/>
      </dsp:nvSpPr>
      <dsp:spPr>
        <a:xfrm>
          <a:off x="7579461" y="209026"/>
          <a:ext cx="1030303" cy="1030303"/>
        </a:xfrm>
        <a:prstGeom prst="rect">
          <a:avLst/>
        </a:prstGeom>
        <a:blipFill>
          <a:blip xmlns:r="http://schemas.openxmlformats.org/officeDocument/2006/relationships" r:embed="rId5">
            <a:extLst>
              <a:ext uri="{BEBA8EAE-BF5A-486C-A8C5-ECC9F3942E4B}">
                <a14:imgProps xmlns:a14="http://schemas.microsoft.com/office/drawing/2010/main">
                  <a14:imgLayer r:embed="rId6">
                    <a14:imgEffect>
                      <a14:saturation sat="215000"/>
                    </a14:imgEffect>
                  </a14:imgLayer>
                </a14:imgProps>
              </a:ex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6BEB2-A86F-4283-96ED-AED82600343D}">
      <dsp:nvSpPr>
        <dsp:cNvPr id="0" name=""/>
        <dsp:cNvSpPr/>
      </dsp:nvSpPr>
      <dsp:spPr>
        <a:xfrm>
          <a:off x="5591"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Gobierno regional</a:t>
          </a:r>
        </a:p>
      </dsp:txBody>
      <dsp:txXfrm>
        <a:off x="5591" y="0"/>
        <a:ext cx="1962196" cy="1254133"/>
      </dsp:txXfrm>
    </dsp:sp>
    <dsp:sp modelId="{92B6A440-C507-469E-A2BB-1B18EC79A06D}">
      <dsp:nvSpPr>
        <dsp:cNvPr id="0" name=""/>
        <dsp:cNvSpPr/>
      </dsp:nvSpPr>
      <dsp:spPr>
        <a:xfrm>
          <a:off x="201811" y="1255358"/>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Subsidio de mantenciones</a:t>
          </a:r>
        </a:p>
      </dsp:txBody>
      <dsp:txXfrm>
        <a:off x="238729" y="1292276"/>
        <a:ext cx="1495921" cy="1186625"/>
      </dsp:txXfrm>
    </dsp:sp>
    <dsp:sp modelId="{A1D26F13-2907-4C85-BC0C-8DEAEC59AC45}">
      <dsp:nvSpPr>
        <dsp:cNvPr id="0" name=""/>
        <dsp:cNvSpPr/>
      </dsp:nvSpPr>
      <dsp:spPr>
        <a:xfrm>
          <a:off x="201811" y="2709736"/>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Ayuda en reinversión</a:t>
          </a:r>
          <a:endParaRPr lang="es-CL" sz="1200" b="1" kern="1200" dirty="0"/>
        </a:p>
      </dsp:txBody>
      <dsp:txXfrm>
        <a:off x="238729" y="2746654"/>
        <a:ext cx="1495921" cy="1186625"/>
      </dsp:txXfrm>
    </dsp:sp>
    <dsp:sp modelId="{65B45F2C-26B8-4F8C-9572-D5F4F9559B98}">
      <dsp:nvSpPr>
        <dsp:cNvPr id="0" name=""/>
        <dsp:cNvSpPr/>
      </dsp:nvSpPr>
      <dsp:spPr>
        <a:xfrm>
          <a:off x="2114952"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Seremi de energía</a:t>
          </a:r>
        </a:p>
      </dsp:txBody>
      <dsp:txXfrm>
        <a:off x="2114952" y="0"/>
        <a:ext cx="1962196" cy="1254133"/>
      </dsp:txXfrm>
    </dsp:sp>
    <dsp:sp modelId="{2BFED49D-8851-485C-937A-2661F05E18F0}">
      <dsp:nvSpPr>
        <dsp:cNvPr id="0" name=""/>
        <dsp:cNvSpPr/>
      </dsp:nvSpPr>
      <dsp:spPr>
        <a:xfrm>
          <a:off x="2311172" y="1255358"/>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Relaciones comunitarias</a:t>
          </a:r>
        </a:p>
      </dsp:txBody>
      <dsp:txXfrm>
        <a:off x="2348090" y="1292276"/>
        <a:ext cx="1495921" cy="1186625"/>
      </dsp:txXfrm>
    </dsp:sp>
    <dsp:sp modelId="{23A93BEE-DCEE-45FD-A078-F2B9E7E2A444}">
      <dsp:nvSpPr>
        <dsp:cNvPr id="0" name=""/>
        <dsp:cNvSpPr/>
      </dsp:nvSpPr>
      <dsp:spPr>
        <a:xfrm>
          <a:off x="2311172" y="2709736"/>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Apoyo al comité y puente de comunicación entre municipalidad y comité</a:t>
          </a:r>
          <a:endParaRPr lang="es-CL" sz="1200" b="1" kern="1200" dirty="0"/>
        </a:p>
      </dsp:txBody>
      <dsp:txXfrm>
        <a:off x="2348090" y="2746654"/>
        <a:ext cx="1495921" cy="1186625"/>
      </dsp:txXfrm>
    </dsp:sp>
    <dsp:sp modelId="{46067FBB-2AA9-4335-9807-B59F9A5D7504}">
      <dsp:nvSpPr>
        <dsp:cNvPr id="0" name=""/>
        <dsp:cNvSpPr/>
      </dsp:nvSpPr>
      <dsp:spPr>
        <a:xfrm>
          <a:off x="4224314"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Municipalidad</a:t>
          </a:r>
        </a:p>
      </dsp:txBody>
      <dsp:txXfrm>
        <a:off x="4224314" y="0"/>
        <a:ext cx="1962196" cy="1254133"/>
      </dsp:txXfrm>
    </dsp:sp>
    <dsp:sp modelId="{7BCB387B-949C-4BA2-AA27-0EE24230A212}">
      <dsp:nvSpPr>
        <dsp:cNvPr id="0" name=""/>
        <dsp:cNvSpPr/>
      </dsp:nvSpPr>
      <dsp:spPr>
        <a:xfrm>
          <a:off x="4420533" y="1254490"/>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Fiscalización de las obligaciones de los usuarios y el comité</a:t>
          </a:r>
          <a:endParaRPr lang="es-CL" sz="1200" b="1" kern="1200" dirty="0"/>
        </a:p>
      </dsp:txBody>
      <dsp:txXfrm>
        <a:off x="4444588" y="1278545"/>
        <a:ext cx="1521647" cy="773180"/>
      </dsp:txXfrm>
    </dsp:sp>
    <dsp:sp modelId="{2AD252DA-5C79-4A27-B1FC-1CBD47C16FE4}">
      <dsp:nvSpPr>
        <dsp:cNvPr id="0" name=""/>
        <dsp:cNvSpPr/>
      </dsp:nvSpPr>
      <dsp:spPr>
        <a:xfrm>
          <a:off x="4420533" y="2202133"/>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Contratación del técnico eléctrico</a:t>
          </a:r>
          <a:endParaRPr lang="es-CL" sz="1200" b="1" kern="1200" dirty="0"/>
        </a:p>
      </dsp:txBody>
      <dsp:txXfrm>
        <a:off x="4444588" y="2226188"/>
        <a:ext cx="1521647" cy="773180"/>
      </dsp:txXfrm>
    </dsp:sp>
    <dsp:sp modelId="{5CE47212-008E-4EB6-BE46-C0A3B704A5B6}">
      <dsp:nvSpPr>
        <dsp:cNvPr id="0" name=""/>
        <dsp:cNvSpPr/>
      </dsp:nvSpPr>
      <dsp:spPr>
        <a:xfrm>
          <a:off x="4420533" y="3149775"/>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Realización de mantenciones correctivas y/o reinversión de equipos</a:t>
          </a:r>
        </a:p>
      </dsp:txBody>
      <dsp:txXfrm>
        <a:off x="4444588" y="3173830"/>
        <a:ext cx="1521647" cy="773180"/>
      </dsp:txXfrm>
    </dsp:sp>
    <dsp:sp modelId="{C0093F8A-54E1-402E-B179-BA5F6B7A10E9}">
      <dsp:nvSpPr>
        <dsp:cNvPr id="0" name=""/>
        <dsp:cNvSpPr/>
      </dsp:nvSpPr>
      <dsp:spPr>
        <a:xfrm>
          <a:off x="6333675"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Comité</a:t>
          </a:r>
        </a:p>
      </dsp:txBody>
      <dsp:txXfrm>
        <a:off x="6333675" y="0"/>
        <a:ext cx="1962196" cy="1254133"/>
      </dsp:txXfrm>
    </dsp:sp>
    <dsp:sp modelId="{81162987-58D1-44A2-85D5-EF5F0FC5C9AB}">
      <dsp:nvSpPr>
        <dsp:cNvPr id="0" name=""/>
        <dsp:cNvSpPr/>
      </dsp:nvSpPr>
      <dsp:spPr>
        <a:xfrm>
          <a:off x="6529895" y="1254235"/>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Cobro de tarifas a cada usuario</a:t>
          </a:r>
        </a:p>
      </dsp:txBody>
      <dsp:txXfrm>
        <a:off x="6547732" y="1272072"/>
        <a:ext cx="1534083" cy="573327"/>
      </dsp:txXfrm>
    </dsp:sp>
    <dsp:sp modelId="{331E720F-A4D9-409C-A2DC-F0C5C7666D5A}">
      <dsp:nvSpPr>
        <dsp:cNvPr id="0" name=""/>
        <dsp:cNvSpPr/>
      </dsp:nvSpPr>
      <dsp:spPr>
        <a:xfrm>
          <a:off x="6529895" y="1956929"/>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Apoyo monetario en mantenciones</a:t>
          </a:r>
          <a:endParaRPr lang="es-CL" sz="1200" b="1" kern="1200" dirty="0"/>
        </a:p>
      </dsp:txBody>
      <dsp:txXfrm>
        <a:off x="6547732" y="1974766"/>
        <a:ext cx="1534083" cy="573327"/>
      </dsp:txXfrm>
    </dsp:sp>
    <dsp:sp modelId="{2EFFDD9F-72A4-40E1-AD69-B475A637A7D6}">
      <dsp:nvSpPr>
        <dsp:cNvPr id="0" name=""/>
        <dsp:cNvSpPr/>
      </dsp:nvSpPr>
      <dsp:spPr>
        <a:xfrm>
          <a:off x="6529895" y="2659624"/>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Rendición de cuentas a municipalidad</a:t>
          </a:r>
        </a:p>
      </dsp:txBody>
      <dsp:txXfrm>
        <a:off x="6547732" y="2677461"/>
        <a:ext cx="1534083" cy="573327"/>
      </dsp:txXfrm>
    </dsp:sp>
    <dsp:sp modelId="{F7416263-7059-45A2-A204-E5ABB267DFFC}">
      <dsp:nvSpPr>
        <dsp:cNvPr id="0" name=""/>
        <dsp:cNvSpPr/>
      </dsp:nvSpPr>
      <dsp:spPr>
        <a:xfrm>
          <a:off x="6529895" y="3362318"/>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Informar de las fallas de los usuarios a la municipalidad</a:t>
          </a:r>
        </a:p>
      </dsp:txBody>
      <dsp:txXfrm>
        <a:off x="6547732" y="3380155"/>
        <a:ext cx="1534083" cy="573327"/>
      </dsp:txXfrm>
    </dsp:sp>
    <dsp:sp modelId="{79452151-6677-4C92-8DB1-3E2FF368F1D0}">
      <dsp:nvSpPr>
        <dsp:cNvPr id="0" name=""/>
        <dsp:cNvSpPr/>
      </dsp:nvSpPr>
      <dsp:spPr>
        <a:xfrm>
          <a:off x="8443036"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Usuarios</a:t>
          </a:r>
        </a:p>
      </dsp:txBody>
      <dsp:txXfrm>
        <a:off x="8443036" y="0"/>
        <a:ext cx="1962196" cy="1254133"/>
      </dsp:txXfrm>
    </dsp:sp>
    <dsp:sp modelId="{0FBA6548-1CC7-4B17-86EB-0A4E6E217E97}">
      <dsp:nvSpPr>
        <dsp:cNvPr id="0" name=""/>
        <dsp:cNvSpPr/>
      </dsp:nvSpPr>
      <dsp:spPr>
        <a:xfrm>
          <a:off x="8639256" y="1254924"/>
          <a:ext cx="1569757" cy="4836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Operación del SSFV</a:t>
          </a:r>
        </a:p>
      </dsp:txBody>
      <dsp:txXfrm>
        <a:off x="8653421" y="1269089"/>
        <a:ext cx="1541427" cy="455289"/>
      </dsp:txXfrm>
    </dsp:sp>
    <dsp:sp modelId="{80B5F99E-09C9-4EFB-A47D-FAA51A66FC24}">
      <dsp:nvSpPr>
        <dsp:cNvPr id="0" name=""/>
        <dsp:cNvSpPr/>
      </dsp:nvSpPr>
      <dsp:spPr>
        <a:xfrm>
          <a:off x="8639256" y="1812946"/>
          <a:ext cx="1569757" cy="4836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Pago de tarifas</a:t>
          </a:r>
        </a:p>
      </dsp:txBody>
      <dsp:txXfrm>
        <a:off x="8653421" y="1827111"/>
        <a:ext cx="1541427" cy="455289"/>
      </dsp:txXfrm>
    </dsp:sp>
    <dsp:sp modelId="{33D718EE-78DA-4D2A-A9C3-395FA3133498}">
      <dsp:nvSpPr>
        <dsp:cNvPr id="0" name=""/>
        <dsp:cNvSpPr/>
      </dsp:nvSpPr>
      <dsp:spPr>
        <a:xfrm>
          <a:off x="8639256" y="2370968"/>
          <a:ext cx="1569757" cy="4836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Reclamos al comité</a:t>
          </a:r>
        </a:p>
      </dsp:txBody>
      <dsp:txXfrm>
        <a:off x="8653421" y="2385133"/>
        <a:ext cx="1541427" cy="455289"/>
      </dsp:txXfrm>
    </dsp:sp>
    <dsp:sp modelId="{C73B30E4-1F1E-4FF1-A2A5-AAE375D6826F}">
      <dsp:nvSpPr>
        <dsp:cNvPr id="0" name=""/>
        <dsp:cNvSpPr/>
      </dsp:nvSpPr>
      <dsp:spPr>
        <a:xfrm>
          <a:off x="8639256" y="2928990"/>
          <a:ext cx="1569757" cy="4836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Participación de reuniones del comité</a:t>
          </a:r>
        </a:p>
      </dsp:txBody>
      <dsp:txXfrm>
        <a:off x="8653421" y="2943155"/>
        <a:ext cx="1541427" cy="455289"/>
      </dsp:txXfrm>
    </dsp:sp>
    <dsp:sp modelId="{F3894ED5-636C-42F0-8D4A-691541072D8F}">
      <dsp:nvSpPr>
        <dsp:cNvPr id="0" name=""/>
        <dsp:cNvSpPr/>
      </dsp:nvSpPr>
      <dsp:spPr>
        <a:xfrm>
          <a:off x="8639256" y="3487012"/>
          <a:ext cx="1569757" cy="48361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Limpieza y cuidado del servicio eléctrico</a:t>
          </a:r>
        </a:p>
      </dsp:txBody>
      <dsp:txXfrm>
        <a:off x="8653421" y="3501177"/>
        <a:ext cx="1541427" cy="45528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6BEB2-A86F-4283-96ED-AED82600343D}">
      <dsp:nvSpPr>
        <dsp:cNvPr id="0" name=""/>
        <dsp:cNvSpPr/>
      </dsp:nvSpPr>
      <dsp:spPr>
        <a:xfrm>
          <a:off x="5591"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Gobierno regional</a:t>
          </a:r>
        </a:p>
      </dsp:txBody>
      <dsp:txXfrm>
        <a:off x="5591" y="0"/>
        <a:ext cx="1962196" cy="1254133"/>
      </dsp:txXfrm>
    </dsp:sp>
    <dsp:sp modelId="{92B6A440-C507-469E-A2BB-1B18EC79A06D}">
      <dsp:nvSpPr>
        <dsp:cNvPr id="0" name=""/>
        <dsp:cNvSpPr/>
      </dsp:nvSpPr>
      <dsp:spPr>
        <a:xfrm>
          <a:off x="201811" y="1254235"/>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Las instalaciones son de su propiedad</a:t>
          </a:r>
        </a:p>
      </dsp:txBody>
      <dsp:txXfrm>
        <a:off x="219648" y="1272072"/>
        <a:ext cx="1534083" cy="573327"/>
      </dsp:txXfrm>
    </dsp:sp>
    <dsp:sp modelId="{A1D26F13-2907-4C85-BC0C-8DEAEC59AC45}">
      <dsp:nvSpPr>
        <dsp:cNvPr id="0" name=""/>
        <dsp:cNvSpPr/>
      </dsp:nvSpPr>
      <dsp:spPr>
        <a:xfrm>
          <a:off x="201811" y="1956929"/>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Subsidio de tarifas</a:t>
          </a:r>
          <a:endParaRPr lang="es-CL" sz="1200" b="1" kern="1200" dirty="0"/>
        </a:p>
      </dsp:txBody>
      <dsp:txXfrm>
        <a:off x="219648" y="1974766"/>
        <a:ext cx="1534083" cy="573327"/>
      </dsp:txXfrm>
    </dsp:sp>
    <dsp:sp modelId="{C87899E0-A11A-4AF3-AD0C-DEDFB1438AF5}">
      <dsp:nvSpPr>
        <dsp:cNvPr id="0" name=""/>
        <dsp:cNvSpPr/>
      </dsp:nvSpPr>
      <dsp:spPr>
        <a:xfrm>
          <a:off x="201811" y="2659624"/>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1" kern="1200" dirty="0"/>
            <a:t>Cooperación de fondos de reinversión</a:t>
          </a:r>
        </a:p>
      </dsp:txBody>
      <dsp:txXfrm>
        <a:off x="219648" y="2677461"/>
        <a:ext cx="1534083" cy="573327"/>
      </dsp:txXfrm>
    </dsp:sp>
    <dsp:sp modelId="{3099DABD-C347-494E-A769-6E118A2D0C30}">
      <dsp:nvSpPr>
        <dsp:cNvPr id="0" name=""/>
        <dsp:cNvSpPr/>
      </dsp:nvSpPr>
      <dsp:spPr>
        <a:xfrm>
          <a:off x="201811" y="3362318"/>
          <a:ext cx="1569757" cy="6090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1" kern="1200" dirty="0"/>
            <a:t>Inspección de la empresa operadora</a:t>
          </a:r>
        </a:p>
      </dsp:txBody>
      <dsp:txXfrm>
        <a:off x="219648" y="3380155"/>
        <a:ext cx="1534083" cy="573327"/>
      </dsp:txXfrm>
    </dsp:sp>
    <dsp:sp modelId="{65B45F2C-26B8-4F8C-9572-D5F4F9559B98}">
      <dsp:nvSpPr>
        <dsp:cNvPr id="0" name=""/>
        <dsp:cNvSpPr/>
      </dsp:nvSpPr>
      <dsp:spPr>
        <a:xfrm>
          <a:off x="2114952"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Seremi de energía</a:t>
          </a:r>
        </a:p>
      </dsp:txBody>
      <dsp:txXfrm>
        <a:off x="2114952" y="0"/>
        <a:ext cx="1962196" cy="1254133"/>
      </dsp:txXfrm>
    </dsp:sp>
    <dsp:sp modelId="{2BFED49D-8851-485C-937A-2661F05E18F0}">
      <dsp:nvSpPr>
        <dsp:cNvPr id="0" name=""/>
        <dsp:cNvSpPr/>
      </dsp:nvSpPr>
      <dsp:spPr>
        <a:xfrm>
          <a:off x="2311172" y="1255358"/>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Relaciones comunitarias</a:t>
          </a:r>
        </a:p>
      </dsp:txBody>
      <dsp:txXfrm>
        <a:off x="2348090" y="1292276"/>
        <a:ext cx="1495921" cy="1186625"/>
      </dsp:txXfrm>
    </dsp:sp>
    <dsp:sp modelId="{23A93BEE-DCEE-45FD-A078-F2B9E7E2A444}">
      <dsp:nvSpPr>
        <dsp:cNvPr id="0" name=""/>
        <dsp:cNvSpPr/>
      </dsp:nvSpPr>
      <dsp:spPr>
        <a:xfrm>
          <a:off x="2311172" y="2709736"/>
          <a:ext cx="1569757" cy="12604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Apoyo a la municipalidad en puntos técnicos</a:t>
          </a:r>
          <a:endParaRPr lang="es-CL" sz="1200" b="1" kern="1200" dirty="0"/>
        </a:p>
      </dsp:txBody>
      <dsp:txXfrm>
        <a:off x="2348090" y="2746654"/>
        <a:ext cx="1495921" cy="1186625"/>
      </dsp:txXfrm>
    </dsp:sp>
    <dsp:sp modelId="{46067FBB-2AA9-4335-9807-B59F9A5D7504}">
      <dsp:nvSpPr>
        <dsp:cNvPr id="0" name=""/>
        <dsp:cNvSpPr/>
      </dsp:nvSpPr>
      <dsp:spPr>
        <a:xfrm>
          <a:off x="4224314"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Municipalidad</a:t>
          </a:r>
        </a:p>
      </dsp:txBody>
      <dsp:txXfrm>
        <a:off x="4224314" y="0"/>
        <a:ext cx="1962196" cy="1254133"/>
      </dsp:txXfrm>
    </dsp:sp>
    <dsp:sp modelId="{7BCB387B-949C-4BA2-AA27-0EE24230A212}">
      <dsp:nvSpPr>
        <dsp:cNvPr id="0" name=""/>
        <dsp:cNvSpPr/>
      </dsp:nvSpPr>
      <dsp:spPr>
        <a:xfrm>
          <a:off x="4420533" y="1254133"/>
          <a:ext cx="1569757" cy="271728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Licitación del servicio eléctrico</a:t>
          </a:r>
          <a:endParaRPr lang="es-CL" sz="1200" b="1" kern="1200" dirty="0"/>
        </a:p>
      </dsp:txBody>
      <dsp:txXfrm>
        <a:off x="4466510" y="1300110"/>
        <a:ext cx="1477803" cy="2625335"/>
      </dsp:txXfrm>
    </dsp:sp>
    <dsp:sp modelId="{C0093F8A-54E1-402E-B179-BA5F6B7A10E9}">
      <dsp:nvSpPr>
        <dsp:cNvPr id="0" name=""/>
        <dsp:cNvSpPr/>
      </dsp:nvSpPr>
      <dsp:spPr>
        <a:xfrm>
          <a:off x="6333675"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Comité</a:t>
          </a:r>
        </a:p>
      </dsp:txBody>
      <dsp:txXfrm>
        <a:off x="6333675" y="0"/>
        <a:ext cx="1962196" cy="1254133"/>
      </dsp:txXfrm>
    </dsp:sp>
    <dsp:sp modelId="{81162987-58D1-44A2-85D5-EF5F0FC5C9AB}">
      <dsp:nvSpPr>
        <dsp:cNvPr id="0" name=""/>
        <dsp:cNvSpPr/>
      </dsp:nvSpPr>
      <dsp:spPr>
        <a:xfrm>
          <a:off x="6529895" y="1254490"/>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Cobro de tarifas a cada usuario</a:t>
          </a:r>
        </a:p>
      </dsp:txBody>
      <dsp:txXfrm>
        <a:off x="6553950" y="1278545"/>
        <a:ext cx="1521647" cy="773180"/>
      </dsp:txXfrm>
    </dsp:sp>
    <dsp:sp modelId="{331E720F-A4D9-409C-A2DC-F0C5C7666D5A}">
      <dsp:nvSpPr>
        <dsp:cNvPr id="0" name=""/>
        <dsp:cNvSpPr/>
      </dsp:nvSpPr>
      <dsp:spPr>
        <a:xfrm>
          <a:off x="6529895" y="2202133"/>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Atención de mantenciones</a:t>
          </a:r>
          <a:endParaRPr lang="es-CL" sz="1200" b="1" kern="1200" dirty="0"/>
        </a:p>
      </dsp:txBody>
      <dsp:txXfrm>
        <a:off x="6553950" y="2226188"/>
        <a:ext cx="1521647" cy="773180"/>
      </dsp:txXfrm>
    </dsp:sp>
    <dsp:sp modelId="{2EFFDD9F-72A4-40E1-AD69-B475A637A7D6}">
      <dsp:nvSpPr>
        <dsp:cNvPr id="0" name=""/>
        <dsp:cNvSpPr/>
      </dsp:nvSpPr>
      <dsp:spPr>
        <a:xfrm>
          <a:off x="6529895" y="3149775"/>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Operación del sistema</a:t>
          </a:r>
        </a:p>
      </dsp:txBody>
      <dsp:txXfrm>
        <a:off x="6553950" y="3173830"/>
        <a:ext cx="1521647" cy="773180"/>
      </dsp:txXfrm>
    </dsp:sp>
    <dsp:sp modelId="{79452151-6677-4C92-8DB1-3E2FF368F1D0}">
      <dsp:nvSpPr>
        <dsp:cNvPr id="0" name=""/>
        <dsp:cNvSpPr/>
      </dsp:nvSpPr>
      <dsp:spPr>
        <a:xfrm>
          <a:off x="8443036" y="0"/>
          <a:ext cx="1962196" cy="4180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b="1" kern="1200" dirty="0"/>
            <a:t>Usuarios</a:t>
          </a:r>
        </a:p>
      </dsp:txBody>
      <dsp:txXfrm>
        <a:off x="8443036" y="0"/>
        <a:ext cx="1962196" cy="1254133"/>
      </dsp:txXfrm>
    </dsp:sp>
    <dsp:sp modelId="{80B5F99E-09C9-4EFB-A47D-FAA51A66FC24}">
      <dsp:nvSpPr>
        <dsp:cNvPr id="0" name=""/>
        <dsp:cNvSpPr/>
      </dsp:nvSpPr>
      <dsp:spPr>
        <a:xfrm>
          <a:off x="8639256" y="1254490"/>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b="0" kern="1200" dirty="0"/>
            <a:t>Pago de tarifas</a:t>
          </a:r>
        </a:p>
      </dsp:txBody>
      <dsp:txXfrm>
        <a:off x="8663311" y="1278545"/>
        <a:ext cx="1521647" cy="773180"/>
      </dsp:txXfrm>
    </dsp:sp>
    <dsp:sp modelId="{33D718EE-78DA-4D2A-A9C3-395FA3133498}">
      <dsp:nvSpPr>
        <dsp:cNvPr id="0" name=""/>
        <dsp:cNvSpPr/>
      </dsp:nvSpPr>
      <dsp:spPr>
        <a:xfrm>
          <a:off x="8639256" y="2202133"/>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Apoyo técnico y logístico a la empresa privada</a:t>
          </a:r>
        </a:p>
      </dsp:txBody>
      <dsp:txXfrm>
        <a:off x="8663311" y="2226188"/>
        <a:ext cx="1521647" cy="773180"/>
      </dsp:txXfrm>
    </dsp:sp>
    <dsp:sp modelId="{C73B30E4-1F1E-4FF1-A2A5-AAE375D6826F}">
      <dsp:nvSpPr>
        <dsp:cNvPr id="0" name=""/>
        <dsp:cNvSpPr/>
      </dsp:nvSpPr>
      <dsp:spPr>
        <a:xfrm>
          <a:off x="8639256" y="3149775"/>
          <a:ext cx="1569757" cy="8212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CL" sz="1200" kern="1200" dirty="0"/>
            <a:t>Reclamos a empresa privada</a:t>
          </a:r>
        </a:p>
      </dsp:txBody>
      <dsp:txXfrm>
        <a:off x="8663311" y="3173830"/>
        <a:ext cx="1521647" cy="7731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CC5CF-FB27-457E-8013-8B844B5F7BBB}">
      <dsp:nvSpPr>
        <dsp:cNvPr id="0" name=""/>
        <dsp:cNvSpPr/>
      </dsp:nvSpPr>
      <dsp:spPr>
        <a:xfrm>
          <a:off x="0" y="0"/>
          <a:ext cx="9136109" cy="7712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Identificación del problema</a:t>
          </a:r>
        </a:p>
        <a:p>
          <a:pPr marL="114300" lvl="1" indent="-114300" algn="l" defTabSz="622300">
            <a:lnSpc>
              <a:spcPct val="90000"/>
            </a:lnSpc>
            <a:spcBef>
              <a:spcPct val="0"/>
            </a:spcBef>
            <a:spcAft>
              <a:spcPct val="15000"/>
            </a:spcAft>
            <a:buChar char="•"/>
          </a:pPr>
          <a:r>
            <a:rPr lang="es-CL" sz="1400" kern="1200" dirty="0"/>
            <a:t>Requerimientos energéticos de la población</a:t>
          </a:r>
        </a:p>
      </dsp:txBody>
      <dsp:txXfrm>
        <a:off x="1904344" y="0"/>
        <a:ext cx="7231764" cy="771229"/>
      </dsp:txXfrm>
    </dsp:sp>
    <dsp:sp modelId="{C9087C40-C45A-43AF-97DC-F64B019ED773}">
      <dsp:nvSpPr>
        <dsp:cNvPr id="0" name=""/>
        <dsp:cNvSpPr/>
      </dsp:nvSpPr>
      <dsp:spPr>
        <a:xfrm>
          <a:off x="552986" y="77122"/>
          <a:ext cx="875495" cy="6169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3000" b="-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9840F0C-FB1D-47CB-8C8F-7E0709841FF4}">
      <dsp:nvSpPr>
        <dsp:cNvPr id="0" name=""/>
        <dsp:cNvSpPr/>
      </dsp:nvSpPr>
      <dsp:spPr>
        <a:xfrm>
          <a:off x="0" y="848352"/>
          <a:ext cx="9136109" cy="7712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Descripción del área de influencia y población</a:t>
          </a:r>
        </a:p>
        <a:p>
          <a:pPr marL="114300" lvl="1" indent="-114300" algn="l" defTabSz="622300">
            <a:lnSpc>
              <a:spcPct val="90000"/>
            </a:lnSpc>
            <a:spcBef>
              <a:spcPct val="0"/>
            </a:spcBef>
            <a:spcAft>
              <a:spcPct val="15000"/>
            </a:spcAft>
            <a:buChar char="•"/>
          </a:pPr>
          <a:r>
            <a:rPr lang="es-CL" sz="1400" kern="1200" dirty="0"/>
            <a:t>Se caracteriza ubicación, condiciones climáticas, demográficas, entre otras</a:t>
          </a:r>
        </a:p>
      </dsp:txBody>
      <dsp:txXfrm>
        <a:off x="1904344" y="848352"/>
        <a:ext cx="7231764" cy="771229"/>
      </dsp:txXfrm>
    </dsp:sp>
    <dsp:sp modelId="{02D13B10-69ED-470A-8E4B-B212DD56B606}">
      <dsp:nvSpPr>
        <dsp:cNvPr id="0" name=""/>
        <dsp:cNvSpPr/>
      </dsp:nvSpPr>
      <dsp:spPr>
        <a:xfrm>
          <a:off x="562962" y="925475"/>
          <a:ext cx="855541" cy="6169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2000" b="-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98D77F-1F61-44B9-AD81-E2B7924F265C}">
      <dsp:nvSpPr>
        <dsp:cNvPr id="0" name=""/>
        <dsp:cNvSpPr/>
      </dsp:nvSpPr>
      <dsp:spPr>
        <a:xfrm>
          <a:off x="0" y="1696705"/>
          <a:ext cx="9136109" cy="7712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Antecedentes legales y reglamentarios</a:t>
          </a:r>
        </a:p>
        <a:p>
          <a:pPr marL="114300" lvl="1" indent="-114300" algn="l" defTabSz="622300">
            <a:lnSpc>
              <a:spcPct val="90000"/>
            </a:lnSpc>
            <a:spcBef>
              <a:spcPct val="0"/>
            </a:spcBef>
            <a:spcAft>
              <a:spcPct val="15000"/>
            </a:spcAft>
            <a:buChar char="•"/>
          </a:pPr>
          <a:r>
            <a:rPr lang="es-CL" sz="1400" kern="1200" dirty="0"/>
            <a:t>Incluir evaluaciones de permiso o impacto adicionales</a:t>
          </a:r>
        </a:p>
      </dsp:txBody>
      <dsp:txXfrm>
        <a:off x="1904344" y="1696705"/>
        <a:ext cx="7231764" cy="771229"/>
      </dsp:txXfrm>
    </dsp:sp>
    <dsp:sp modelId="{5BF2422B-2474-473E-B985-5FD317FC6B34}">
      <dsp:nvSpPr>
        <dsp:cNvPr id="0" name=""/>
        <dsp:cNvSpPr/>
      </dsp:nvSpPr>
      <dsp:spPr>
        <a:xfrm>
          <a:off x="562962" y="1773828"/>
          <a:ext cx="855541" cy="61698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2000" b="-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AC7083-0DDD-470D-B141-C14A8C704A3D}">
      <dsp:nvSpPr>
        <dsp:cNvPr id="0" name=""/>
        <dsp:cNvSpPr/>
      </dsp:nvSpPr>
      <dsp:spPr>
        <a:xfrm>
          <a:off x="0" y="2545058"/>
          <a:ext cx="9136109" cy="7712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Disponibilidad de recursos energéticos</a:t>
          </a:r>
        </a:p>
        <a:p>
          <a:pPr marL="114300" lvl="1" indent="-114300" algn="l" defTabSz="622300">
            <a:lnSpc>
              <a:spcPct val="90000"/>
            </a:lnSpc>
            <a:spcBef>
              <a:spcPct val="0"/>
            </a:spcBef>
            <a:spcAft>
              <a:spcPct val="15000"/>
            </a:spcAft>
            <a:buChar char="•"/>
          </a:pPr>
          <a:r>
            <a:rPr lang="es-CL" sz="1400" kern="1200" dirty="0"/>
            <a:t>Permite seleccionar y evaluar distintas tecnologías de generación</a:t>
          </a:r>
        </a:p>
      </dsp:txBody>
      <dsp:txXfrm>
        <a:off x="1904344" y="2545058"/>
        <a:ext cx="7231764" cy="771229"/>
      </dsp:txXfrm>
    </dsp:sp>
    <dsp:sp modelId="{AA421756-7CA0-4FDB-AED1-9F2E9F7BF33A}">
      <dsp:nvSpPr>
        <dsp:cNvPr id="0" name=""/>
        <dsp:cNvSpPr/>
      </dsp:nvSpPr>
      <dsp:spPr>
        <a:xfrm>
          <a:off x="562962" y="2622181"/>
          <a:ext cx="855541" cy="616983"/>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2000" b="-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FAFB394-F7AB-4769-869E-7BABC7695C45}">
      <dsp:nvSpPr>
        <dsp:cNvPr id="0" name=""/>
        <dsp:cNvSpPr/>
      </dsp:nvSpPr>
      <dsp:spPr>
        <a:xfrm>
          <a:off x="0" y="3393411"/>
          <a:ext cx="9136109" cy="77122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Descripción de la población beneficiaria</a:t>
          </a:r>
        </a:p>
        <a:p>
          <a:pPr marL="114300" lvl="1" indent="-114300" algn="l" defTabSz="622300">
            <a:lnSpc>
              <a:spcPct val="90000"/>
            </a:lnSpc>
            <a:spcBef>
              <a:spcPct val="0"/>
            </a:spcBef>
            <a:spcAft>
              <a:spcPct val="15000"/>
            </a:spcAft>
            <a:buChar char="•"/>
          </a:pPr>
          <a:r>
            <a:rPr lang="es-CL" sz="1400" kern="1200" dirty="0"/>
            <a:t>Descripción de cantidad, tipos de residencia y emplazamiento</a:t>
          </a:r>
        </a:p>
      </dsp:txBody>
      <dsp:txXfrm>
        <a:off x="1904344" y="3393411"/>
        <a:ext cx="7231764" cy="771229"/>
      </dsp:txXfrm>
    </dsp:sp>
    <dsp:sp modelId="{11A1B9B1-B9D3-4AB2-88A3-696FD1F7F143}">
      <dsp:nvSpPr>
        <dsp:cNvPr id="0" name=""/>
        <dsp:cNvSpPr/>
      </dsp:nvSpPr>
      <dsp:spPr>
        <a:xfrm>
          <a:off x="582916" y="3470534"/>
          <a:ext cx="815635" cy="616983"/>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9000" b="-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CC5CF-FB27-457E-8013-8B844B5F7BBB}">
      <dsp:nvSpPr>
        <dsp:cNvPr id="0" name=""/>
        <dsp:cNvSpPr/>
      </dsp:nvSpPr>
      <dsp:spPr>
        <a:xfrm>
          <a:off x="0" y="0"/>
          <a:ext cx="9136109" cy="9686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Análisis de abastecimiento energético</a:t>
          </a:r>
        </a:p>
        <a:p>
          <a:pPr marL="114300" lvl="1" indent="-114300" algn="l" defTabSz="622300">
            <a:lnSpc>
              <a:spcPct val="90000"/>
            </a:lnSpc>
            <a:spcBef>
              <a:spcPct val="0"/>
            </a:spcBef>
            <a:spcAft>
              <a:spcPct val="15000"/>
            </a:spcAft>
            <a:buChar char="•"/>
          </a:pPr>
          <a:r>
            <a:rPr lang="es-CL" sz="1400" kern="1200" dirty="0"/>
            <a:t>Medios de abastecimiento actual de energía</a:t>
          </a:r>
        </a:p>
      </dsp:txBody>
      <dsp:txXfrm>
        <a:off x="1924083" y="0"/>
        <a:ext cx="7212025" cy="968615"/>
      </dsp:txXfrm>
    </dsp:sp>
    <dsp:sp modelId="{C9087C40-C45A-43AF-97DC-F64B019ED773}">
      <dsp:nvSpPr>
        <dsp:cNvPr id="0" name=""/>
        <dsp:cNvSpPr/>
      </dsp:nvSpPr>
      <dsp:spPr>
        <a:xfrm>
          <a:off x="572724" y="96861"/>
          <a:ext cx="875495" cy="7748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1000" b="-2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9840F0C-FB1D-47CB-8C8F-7E0709841FF4}">
      <dsp:nvSpPr>
        <dsp:cNvPr id="0" name=""/>
        <dsp:cNvSpPr/>
      </dsp:nvSpPr>
      <dsp:spPr>
        <a:xfrm>
          <a:off x="0" y="1065477"/>
          <a:ext cx="9136109" cy="9686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Estimación de demanda actual y proyectada</a:t>
          </a:r>
        </a:p>
        <a:p>
          <a:pPr marL="114300" lvl="1" indent="-114300" algn="l" defTabSz="622300">
            <a:lnSpc>
              <a:spcPct val="90000"/>
            </a:lnSpc>
            <a:spcBef>
              <a:spcPct val="0"/>
            </a:spcBef>
            <a:spcAft>
              <a:spcPct val="15000"/>
            </a:spcAft>
            <a:buChar char="•"/>
          </a:pPr>
          <a:r>
            <a:rPr lang="es-CL" sz="1400" kern="1200" dirty="0"/>
            <a:t>Caracterización con base en necesidades de consumo doméstico y servicios de la comunidad, considerando evolución en el tiempo</a:t>
          </a:r>
        </a:p>
      </dsp:txBody>
      <dsp:txXfrm>
        <a:off x="1924083" y="1065477"/>
        <a:ext cx="7212025" cy="968615"/>
      </dsp:txXfrm>
    </dsp:sp>
    <dsp:sp modelId="{02D13B10-69ED-470A-8E4B-B212DD56B606}">
      <dsp:nvSpPr>
        <dsp:cNvPr id="0" name=""/>
        <dsp:cNvSpPr/>
      </dsp:nvSpPr>
      <dsp:spPr>
        <a:xfrm>
          <a:off x="582701" y="1162339"/>
          <a:ext cx="855541" cy="7748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98D77F-1F61-44B9-AD81-E2B7924F265C}">
      <dsp:nvSpPr>
        <dsp:cNvPr id="0" name=""/>
        <dsp:cNvSpPr/>
      </dsp:nvSpPr>
      <dsp:spPr>
        <a:xfrm>
          <a:off x="0" y="2130954"/>
          <a:ext cx="9136109" cy="9686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Identificación de alternativas</a:t>
          </a:r>
        </a:p>
        <a:p>
          <a:pPr marL="114300" lvl="1" indent="-114300" algn="l" defTabSz="622300">
            <a:lnSpc>
              <a:spcPct val="90000"/>
            </a:lnSpc>
            <a:spcBef>
              <a:spcPct val="0"/>
            </a:spcBef>
            <a:spcAft>
              <a:spcPct val="15000"/>
            </a:spcAft>
            <a:buChar char="•"/>
          </a:pPr>
          <a:r>
            <a:rPr lang="es-CL" sz="1400" kern="1200" dirty="0"/>
            <a:t>Se debe considerar extensión de la red eléctrica, suministro diario, coincidencia de consumo, continuidad del servicio, sistemas de respaldo y almacenamiento de energía</a:t>
          </a:r>
        </a:p>
      </dsp:txBody>
      <dsp:txXfrm>
        <a:off x="1924083" y="2130954"/>
        <a:ext cx="7212025" cy="968615"/>
      </dsp:txXfrm>
    </dsp:sp>
    <dsp:sp modelId="{5BF2422B-2474-473E-B985-5FD317FC6B34}">
      <dsp:nvSpPr>
        <dsp:cNvPr id="0" name=""/>
        <dsp:cNvSpPr/>
      </dsp:nvSpPr>
      <dsp:spPr>
        <a:xfrm>
          <a:off x="582701" y="2227816"/>
          <a:ext cx="855541" cy="77489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FAFB394-F7AB-4769-869E-7BABC7695C45}">
      <dsp:nvSpPr>
        <dsp:cNvPr id="0" name=""/>
        <dsp:cNvSpPr/>
      </dsp:nvSpPr>
      <dsp:spPr>
        <a:xfrm>
          <a:off x="0" y="3196432"/>
          <a:ext cx="9136109" cy="9686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Caracterización de alternativa seleccionada</a:t>
          </a:r>
        </a:p>
        <a:p>
          <a:pPr marL="114300" lvl="1" indent="-114300" algn="l" defTabSz="622300">
            <a:lnSpc>
              <a:spcPct val="90000"/>
            </a:lnSpc>
            <a:spcBef>
              <a:spcPct val="0"/>
            </a:spcBef>
            <a:spcAft>
              <a:spcPct val="15000"/>
            </a:spcAft>
            <a:buChar char="•"/>
          </a:pPr>
          <a:r>
            <a:rPr lang="es-CL" sz="1400" kern="1200" dirty="0"/>
            <a:t>Localización y obras físicas del proyecto, caracterización y fundamentos técnicos de la alternativa</a:t>
          </a:r>
        </a:p>
      </dsp:txBody>
      <dsp:txXfrm>
        <a:off x="1924083" y="3196432"/>
        <a:ext cx="7212025" cy="968615"/>
      </dsp:txXfrm>
    </dsp:sp>
    <dsp:sp modelId="{11A1B9B1-B9D3-4AB2-88A3-696FD1F7F143}">
      <dsp:nvSpPr>
        <dsp:cNvPr id="0" name=""/>
        <dsp:cNvSpPr/>
      </dsp:nvSpPr>
      <dsp:spPr>
        <a:xfrm>
          <a:off x="602654" y="3293293"/>
          <a:ext cx="815635" cy="77489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000" b="-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CC5CF-FB27-457E-8013-8B844B5F7BBB}">
      <dsp:nvSpPr>
        <dsp:cNvPr id="0" name=""/>
        <dsp:cNvSpPr/>
      </dsp:nvSpPr>
      <dsp:spPr>
        <a:xfrm>
          <a:off x="0" y="0"/>
          <a:ext cx="9136109" cy="11212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Demanda de energía por actividades productivas</a:t>
          </a:r>
        </a:p>
        <a:p>
          <a:pPr marL="114300" lvl="1" indent="-114300" algn="l" defTabSz="622300">
            <a:lnSpc>
              <a:spcPct val="90000"/>
            </a:lnSpc>
            <a:spcBef>
              <a:spcPct val="0"/>
            </a:spcBef>
            <a:spcAft>
              <a:spcPct val="15000"/>
            </a:spcAft>
            <a:buChar char="•"/>
          </a:pPr>
          <a:r>
            <a:rPr lang="es-CL" sz="1400" kern="1200" dirty="0"/>
            <a:t>No se debe pasar por alto el asegurar cierta potencia para satisfacer demandas de herramientas eléctricas para reparación o confección dentro de la comunidad</a:t>
          </a:r>
        </a:p>
      </dsp:txBody>
      <dsp:txXfrm>
        <a:off x="1939351" y="0"/>
        <a:ext cx="7196757" cy="1121292"/>
      </dsp:txXfrm>
    </dsp:sp>
    <dsp:sp modelId="{C9087C40-C45A-43AF-97DC-F64B019ED773}">
      <dsp:nvSpPr>
        <dsp:cNvPr id="0" name=""/>
        <dsp:cNvSpPr/>
      </dsp:nvSpPr>
      <dsp:spPr>
        <a:xfrm>
          <a:off x="587992" y="236108"/>
          <a:ext cx="875495" cy="6490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7000" b="-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9840F0C-FB1D-47CB-8C8F-7E0709841FF4}">
      <dsp:nvSpPr>
        <dsp:cNvPr id="0" name=""/>
        <dsp:cNvSpPr/>
      </dsp:nvSpPr>
      <dsp:spPr>
        <a:xfrm>
          <a:off x="0" y="1233421"/>
          <a:ext cx="9136109" cy="11212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Evaluación socioeconómica</a:t>
          </a:r>
        </a:p>
        <a:p>
          <a:pPr marL="114300" lvl="1" indent="-114300" algn="l" defTabSz="622300">
            <a:lnSpc>
              <a:spcPct val="90000"/>
            </a:lnSpc>
            <a:spcBef>
              <a:spcPct val="0"/>
            </a:spcBef>
            <a:spcAft>
              <a:spcPct val="15000"/>
            </a:spcAft>
            <a:buChar char="•"/>
          </a:pPr>
          <a:r>
            <a:rPr lang="es-CL" sz="1400" kern="1200" dirty="0"/>
            <a:t>Se debe fortalecer la evaluación socioeconómica de los proyectos incluyendo análisis de sensibilización</a:t>
          </a:r>
        </a:p>
      </dsp:txBody>
      <dsp:txXfrm>
        <a:off x="1939351" y="1233421"/>
        <a:ext cx="7196757" cy="1121292"/>
      </dsp:txXfrm>
    </dsp:sp>
    <dsp:sp modelId="{02D13B10-69ED-470A-8E4B-B212DD56B606}">
      <dsp:nvSpPr>
        <dsp:cNvPr id="0" name=""/>
        <dsp:cNvSpPr/>
      </dsp:nvSpPr>
      <dsp:spPr>
        <a:xfrm>
          <a:off x="597969" y="1484541"/>
          <a:ext cx="855541" cy="61905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9000" b="-1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898D77F-1F61-44B9-AD81-E2B7924F265C}">
      <dsp:nvSpPr>
        <dsp:cNvPr id="0" name=""/>
        <dsp:cNvSpPr/>
      </dsp:nvSpPr>
      <dsp:spPr>
        <a:xfrm>
          <a:off x="0" y="2466843"/>
          <a:ext cx="9136109" cy="112129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L" sz="1400" kern="1200" dirty="0"/>
            <a:t>Estimación de pérdidas de energía y potencia</a:t>
          </a:r>
        </a:p>
        <a:p>
          <a:pPr marL="114300" lvl="1" indent="-114300" algn="l" defTabSz="622300">
            <a:lnSpc>
              <a:spcPct val="90000"/>
            </a:lnSpc>
            <a:spcBef>
              <a:spcPct val="0"/>
            </a:spcBef>
            <a:spcAft>
              <a:spcPct val="15000"/>
            </a:spcAft>
            <a:buChar char="•"/>
          </a:pPr>
          <a:r>
            <a:rPr lang="es-CL" sz="1400" kern="1200" dirty="0"/>
            <a:t>Se debería considerar la pérdida de energía debido a el desgaste producido en los equipos en el tiempo, proyectándola en las estimaciones realizadas en etapa de prefactibilidad del proyecto</a:t>
          </a:r>
        </a:p>
      </dsp:txBody>
      <dsp:txXfrm>
        <a:off x="1939351" y="2466843"/>
        <a:ext cx="7196757" cy="1121292"/>
      </dsp:txXfrm>
    </dsp:sp>
    <dsp:sp modelId="{5BF2422B-2474-473E-B985-5FD317FC6B34}">
      <dsp:nvSpPr>
        <dsp:cNvPr id="0" name=""/>
        <dsp:cNvSpPr/>
      </dsp:nvSpPr>
      <dsp:spPr>
        <a:xfrm>
          <a:off x="597969" y="2661150"/>
          <a:ext cx="855541" cy="73267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0C23-105A-49C8-9503-DAA76E4812C4}">
      <dsp:nvSpPr>
        <dsp:cNvPr id="0" name=""/>
        <dsp:cNvSpPr/>
      </dsp:nvSpPr>
      <dsp:spPr>
        <a:xfrm>
          <a:off x="484380" y="1620"/>
          <a:ext cx="9153806" cy="9742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CL" sz="2400" kern="1200" dirty="0"/>
            <a:t>Incorporación de procedimientos a partir de las brechas identificadas</a:t>
          </a:r>
        </a:p>
      </dsp:txBody>
      <dsp:txXfrm>
        <a:off x="512916" y="30156"/>
        <a:ext cx="9096734" cy="917202"/>
      </dsp:txXfrm>
    </dsp:sp>
    <dsp:sp modelId="{78B6F4C0-4AC7-4C1E-BA94-93999835B0F4}">
      <dsp:nvSpPr>
        <dsp:cNvPr id="0" name=""/>
        <dsp:cNvSpPr/>
      </dsp:nvSpPr>
      <dsp:spPr>
        <a:xfrm>
          <a:off x="484380" y="1151263"/>
          <a:ext cx="974274" cy="97427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72996-B5A8-49CA-802E-F9AA40705513}">
      <dsp:nvSpPr>
        <dsp:cNvPr id="0" name=""/>
        <dsp:cNvSpPr/>
      </dsp:nvSpPr>
      <dsp:spPr>
        <a:xfrm>
          <a:off x="1517111" y="1151263"/>
          <a:ext cx="8121075" cy="9742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L" sz="2000" kern="1200" dirty="0"/>
            <a:t>Responsabilidades entre los actores: Municipio, comité y usuario o empresa encargada</a:t>
          </a:r>
        </a:p>
      </dsp:txBody>
      <dsp:txXfrm>
        <a:off x="1564680" y="1198832"/>
        <a:ext cx="8025937" cy="879136"/>
      </dsp:txXfrm>
    </dsp:sp>
    <dsp:sp modelId="{8F20A0EB-13C9-4820-AE21-2E058C7A1D82}">
      <dsp:nvSpPr>
        <dsp:cNvPr id="0" name=""/>
        <dsp:cNvSpPr/>
      </dsp:nvSpPr>
      <dsp:spPr>
        <a:xfrm>
          <a:off x="484380" y="2242451"/>
          <a:ext cx="974274" cy="97427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62593-F9A5-41DD-AA1C-7E7C13A2E105}">
      <dsp:nvSpPr>
        <dsp:cNvPr id="0" name=""/>
        <dsp:cNvSpPr/>
      </dsp:nvSpPr>
      <dsp:spPr>
        <a:xfrm>
          <a:off x="1517111" y="2242451"/>
          <a:ext cx="8121075" cy="9742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L" sz="2000" kern="1200" dirty="0"/>
            <a:t>Capacitaciones para comité conformado y usuarios en manejo de problemas y mantenciones</a:t>
          </a:r>
        </a:p>
      </dsp:txBody>
      <dsp:txXfrm>
        <a:off x="1564680" y="2290020"/>
        <a:ext cx="8025937" cy="879136"/>
      </dsp:txXfrm>
    </dsp:sp>
    <dsp:sp modelId="{31298092-3462-40FD-97F7-AA54710FDE94}">
      <dsp:nvSpPr>
        <dsp:cNvPr id="0" name=""/>
        <dsp:cNvSpPr/>
      </dsp:nvSpPr>
      <dsp:spPr>
        <a:xfrm>
          <a:off x="484380" y="3333638"/>
          <a:ext cx="974274" cy="97427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69057-DFD4-4FC4-AF2D-BB50B53382F4}">
      <dsp:nvSpPr>
        <dsp:cNvPr id="0" name=""/>
        <dsp:cNvSpPr/>
      </dsp:nvSpPr>
      <dsp:spPr>
        <a:xfrm>
          <a:off x="1517111" y="3333638"/>
          <a:ext cx="8121075" cy="97427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CL" sz="2000" kern="1200" dirty="0"/>
            <a:t>Recepción y solución de problemas , reclamos y dudas por parte de usuarios</a:t>
          </a:r>
        </a:p>
      </dsp:txBody>
      <dsp:txXfrm>
        <a:off x="1564680" y="3381207"/>
        <a:ext cx="8025937" cy="879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AAB33-5FFB-4F56-B5ED-692D3D5D8506}">
      <dsp:nvSpPr>
        <dsp:cNvPr id="0" name=""/>
        <dsp:cNvSpPr/>
      </dsp:nvSpPr>
      <dsp:spPr>
        <a:xfrm>
          <a:off x="0" y="0"/>
          <a:ext cx="9172274" cy="11766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L" sz="1600" b="1" kern="1200" dirty="0"/>
            <a:t>Uso de la energía</a:t>
          </a:r>
        </a:p>
        <a:p>
          <a:pPr marL="114300" lvl="1" indent="-114300" algn="just" defTabSz="533400">
            <a:lnSpc>
              <a:spcPct val="90000"/>
            </a:lnSpc>
            <a:spcBef>
              <a:spcPct val="0"/>
            </a:spcBef>
            <a:spcAft>
              <a:spcPct val="15000"/>
            </a:spcAft>
            <a:buChar char="•"/>
          </a:pPr>
          <a:r>
            <a:rPr lang="es-CL" sz="1200" kern="1200" dirty="0"/>
            <a:t>El uso de artefactos contemplado en la etapa de diseño de los sistemas contempla una cantidad reducida de electrodomésticos, la gama de artefactos utilizados se ha ampliado mucho desde la puesta en marcha</a:t>
          </a:r>
        </a:p>
      </dsp:txBody>
      <dsp:txXfrm>
        <a:off x="1952120" y="0"/>
        <a:ext cx="7220153" cy="1176655"/>
      </dsp:txXfrm>
    </dsp:sp>
    <dsp:sp modelId="{66EA2566-FBBE-49DD-BB76-5C05DCCBD4A1}">
      <dsp:nvSpPr>
        <dsp:cNvPr id="0" name=""/>
        <dsp:cNvSpPr/>
      </dsp:nvSpPr>
      <dsp:spPr>
        <a:xfrm>
          <a:off x="521676" y="117665"/>
          <a:ext cx="1026432" cy="94132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73EAD-2854-4529-B901-E58C0DC3AE52}">
      <dsp:nvSpPr>
        <dsp:cNvPr id="0" name=""/>
        <dsp:cNvSpPr/>
      </dsp:nvSpPr>
      <dsp:spPr>
        <a:xfrm>
          <a:off x="4437" y="4146"/>
          <a:ext cx="2953357" cy="117612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CL" sz="2000" b="1" kern="1200" dirty="0"/>
            <a:t>Artefactos contemplados en etapa de diseño</a:t>
          </a:r>
          <a:endParaRPr lang="es-CL" sz="2000" kern="1200" dirty="0"/>
        </a:p>
      </dsp:txBody>
      <dsp:txXfrm>
        <a:off x="4437" y="4146"/>
        <a:ext cx="2953357" cy="784086"/>
      </dsp:txXfrm>
    </dsp:sp>
    <dsp:sp modelId="{33152D22-B4D1-49DC-B447-3564B7677315}">
      <dsp:nvSpPr>
        <dsp:cNvPr id="0" name=""/>
        <dsp:cNvSpPr/>
      </dsp:nvSpPr>
      <dsp:spPr>
        <a:xfrm>
          <a:off x="609341" y="788232"/>
          <a:ext cx="2953357" cy="212175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CL" sz="1400" kern="1200" dirty="0"/>
            <a:t>Ampolletas</a:t>
          </a:r>
        </a:p>
        <a:p>
          <a:pPr marL="114300" lvl="1" indent="-114300" algn="l" defTabSz="622300">
            <a:lnSpc>
              <a:spcPct val="90000"/>
            </a:lnSpc>
            <a:spcBef>
              <a:spcPct val="0"/>
            </a:spcBef>
            <a:spcAft>
              <a:spcPct val="15000"/>
            </a:spcAft>
            <a:buChar char="•"/>
          </a:pPr>
          <a:r>
            <a:rPr lang="es-CL" sz="1400" kern="1200" dirty="0"/>
            <a:t>Televisión</a:t>
          </a:r>
        </a:p>
        <a:p>
          <a:pPr marL="114300" lvl="1" indent="-114300" algn="l" defTabSz="622300">
            <a:lnSpc>
              <a:spcPct val="90000"/>
            </a:lnSpc>
            <a:spcBef>
              <a:spcPct val="0"/>
            </a:spcBef>
            <a:spcAft>
              <a:spcPct val="15000"/>
            </a:spcAft>
            <a:buChar char="•"/>
          </a:pPr>
          <a:r>
            <a:rPr lang="es-CL" sz="1400" kern="1200" dirty="0"/>
            <a:t>Radio</a:t>
          </a:r>
        </a:p>
        <a:p>
          <a:pPr marL="114300" lvl="1" indent="-114300" algn="l" defTabSz="622300">
            <a:lnSpc>
              <a:spcPct val="90000"/>
            </a:lnSpc>
            <a:spcBef>
              <a:spcPct val="0"/>
            </a:spcBef>
            <a:spcAft>
              <a:spcPct val="15000"/>
            </a:spcAft>
            <a:buChar char="•"/>
          </a:pPr>
          <a:r>
            <a:rPr lang="es-CL" sz="1400" kern="1200" dirty="0"/>
            <a:t>Refrigerador</a:t>
          </a:r>
        </a:p>
      </dsp:txBody>
      <dsp:txXfrm>
        <a:off x="671485" y="850376"/>
        <a:ext cx="2829069" cy="1997462"/>
      </dsp:txXfrm>
    </dsp:sp>
    <dsp:sp modelId="{772C322E-6614-4E30-B4B8-3F74FF091986}">
      <dsp:nvSpPr>
        <dsp:cNvPr id="0" name=""/>
        <dsp:cNvSpPr/>
      </dsp:nvSpPr>
      <dsp:spPr>
        <a:xfrm>
          <a:off x="3405512" y="28539"/>
          <a:ext cx="949162" cy="73530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L" sz="1600" kern="1200" dirty="0"/>
        </a:p>
      </dsp:txBody>
      <dsp:txXfrm>
        <a:off x="3405512" y="175599"/>
        <a:ext cx="728572" cy="441180"/>
      </dsp:txXfrm>
    </dsp:sp>
    <dsp:sp modelId="{CBF62F2F-8625-40E8-B6FD-AB2A35AAC8A0}">
      <dsp:nvSpPr>
        <dsp:cNvPr id="0" name=""/>
        <dsp:cNvSpPr/>
      </dsp:nvSpPr>
      <dsp:spPr>
        <a:xfrm>
          <a:off x="4748667" y="4146"/>
          <a:ext cx="2470867" cy="117612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s-CL" sz="2000" b="1" kern="1200" dirty="0"/>
            <a:t>Artefactos utilizados actualmente</a:t>
          </a:r>
          <a:endParaRPr lang="es-CL" sz="2000" kern="1200" dirty="0"/>
        </a:p>
      </dsp:txBody>
      <dsp:txXfrm>
        <a:off x="4748667" y="4146"/>
        <a:ext cx="2470867" cy="784086"/>
      </dsp:txXfrm>
    </dsp:sp>
    <dsp:sp modelId="{0763C1CA-B87F-4816-BEA4-6B5262033DB4}">
      <dsp:nvSpPr>
        <dsp:cNvPr id="0" name=""/>
        <dsp:cNvSpPr/>
      </dsp:nvSpPr>
      <dsp:spPr>
        <a:xfrm>
          <a:off x="5112327" y="788232"/>
          <a:ext cx="2953357" cy="212175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Ampolletas</a:t>
          </a:r>
        </a:p>
        <a:p>
          <a:pPr marL="114300" lvl="1" indent="-114300" algn="l" defTabSz="622300">
            <a:lnSpc>
              <a:spcPct val="90000"/>
            </a:lnSpc>
            <a:spcBef>
              <a:spcPct val="0"/>
            </a:spcBef>
            <a:spcAft>
              <a:spcPct val="15000"/>
            </a:spcAft>
            <a:buChar char="•"/>
          </a:pPr>
          <a:r>
            <a:rPr lang="es-CL" sz="1400" kern="1200" dirty="0"/>
            <a:t>Televisión</a:t>
          </a:r>
        </a:p>
        <a:p>
          <a:pPr marL="114300" lvl="1" indent="-114300" algn="l" defTabSz="622300">
            <a:lnSpc>
              <a:spcPct val="90000"/>
            </a:lnSpc>
            <a:spcBef>
              <a:spcPct val="0"/>
            </a:spcBef>
            <a:spcAft>
              <a:spcPct val="15000"/>
            </a:spcAft>
            <a:buChar char="•"/>
          </a:pPr>
          <a:r>
            <a:rPr lang="es-CL" sz="1400" kern="1200" dirty="0"/>
            <a:t>Radio </a:t>
          </a:r>
        </a:p>
        <a:p>
          <a:pPr marL="114300" lvl="1" indent="-114300" algn="l" defTabSz="622300">
            <a:lnSpc>
              <a:spcPct val="90000"/>
            </a:lnSpc>
            <a:spcBef>
              <a:spcPct val="0"/>
            </a:spcBef>
            <a:spcAft>
              <a:spcPct val="15000"/>
            </a:spcAft>
            <a:buChar char="•"/>
          </a:pPr>
          <a:r>
            <a:rPr lang="es-CL" sz="1400" kern="1200" dirty="0"/>
            <a:t>Refrigerador</a:t>
          </a:r>
        </a:p>
        <a:p>
          <a:pPr marL="114300" lvl="1" indent="-114300" algn="l" defTabSz="622300">
            <a:lnSpc>
              <a:spcPct val="90000"/>
            </a:lnSpc>
            <a:spcBef>
              <a:spcPct val="0"/>
            </a:spcBef>
            <a:spcAft>
              <a:spcPct val="15000"/>
            </a:spcAft>
            <a:buChar char="•"/>
          </a:pPr>
          <a:r>
            <a:rPr lang="es-CL" sz="1400" kern="1200" dirty="0"/>
            <a:t>Hervidor</a:t>
          </a:r>
        </a:p>
        <a:p>
          <a:pPr marL="114300" lvl="1" indent="-114300" algn="l" defTabSz="622300">
            <a:lnSpc>
              <a:spcPct val="90000"/>
            </a:lnSpc>
            <a:spcBef>
              <a:spcPct val="0"/>
            </a:spcBef>
            <a:spcAft>
              <a:spcPct val="15000"/>
            </a:spcAft>
            <a:buChar char="•"/>
          </a:pPr>
          <a:r>
            <a:rPr lang="es-CL" sz="1400" kern="1200" dirty="0"/>
            <a:t>Congeladora</a:t>
          </a:r>
        </a:p>
        <a:p>
          <a:pPr marL="114300" lvl="1" indent="-114300" algn="l" defTabSz="622300">
            <a:lnSpc>
              <a:spcPct val="90000"/>
            </a:lnSpc>
            <a:spcBef>
              <a:spcPct val="0"/>
            </a:spcBef>
            <a:spcAft>
              <a:spcPct val="15000"/>
            </a:spcAft>
            <a:buChar char="•"/>
          </a:pPr>
          <a:r>
            <a:rPr lang="es-CL" sz="1400" kern="1200" dirty="0"/>
            <a:t>Computador</a:t>
          </a:r>
        </a:p>
        <a:p>
          <a:pPr marL="114300" lvl="1" indent="-114300" algn="l" defTabSz="622300">
            <a:lnSpc>
              <a:spcPct val="90000"/>
            </a:lnSpc>
            <a:spcBef>
              <a:spcPct val="0"/>
            </a:spcBef>
            <a:spcAft>
              <a:spcPct val="15000"/>
            </a:spcAft>
            <a:buChar char="•"/>
          </a:pPr>
          <a:r>
            <a:rPr lang="es-CL" sz="1400" kern="1200" dirty="0"/>
            <a:t>Lavadora</a:t>
          </a:r>
        </a:p>
      </dsp:txBody>
      <dsp:txXfrm>
        <a:off x="5174471" y="850376"/>
        <a:ext cx="2829069" cy="1997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C0242-BF80-4E54-ACD7-201C712604F1}">
      <dsp:nvSpPr>
        <dsp:cNvPr id="0" name=""/>
        <dsp:cNvSpPr/>
      </dsp:nvSpPr>
      <dsp:spPr>
        <a:xfrm>
          <a:off x="0" y="0"/>
          <a:ext cx="9507985" cy="11766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L" sz="1600" b="1" kern="1200" dirty="0"/>
            <a:t>Variación en generación y población beneficiaria</a:t>
          </a:r>
        </a:p>
        <a:p>
          <a:pPr marL="114300" lvl="1" indent="-114300" algn="just" defTabSz="533400">
            <a:lnSpc>
              <a:spcPct val="90000"/>
            </a:lnSpc>
            <a:spcBef>
              <a:spcPct val="0"/>
            </a:spcBef>
            <a:spcAft>
              <a:spcPct val="15000"/>
            </a:spcAft>
            <a:buChar char="•"/>
          </a:pPr>
          <a:r>
            <a:rPr lang="es-CL" sz="1200" kern="1200" dirty="0"/>
            <a:t>La población incorporada a cada sistema de generación en la mayoría de los casos sufre un aumento desde su puesta en marcha</a:t>
          </a:r>
        </a:p>
        <a:p>
          <a:pPr marL="114300" lvl="1" indent="-114300" algn="just" defTabSz="533400">
            <a:lnSpc>
              <a:spcPct val="90000"/>
            </a:lnSpc>
            <a:spcBef>
              <a:spcPct val="0"/>
            </a:spcBef>
            <a:spcAft>
              <a:spcPct val="15000"/>
            </a:spcAft>
            <a:buChar char="•"/>
          </a:pPr>
          <a:r>
            <a:rPr lang="es-CL" sz="1200" kern="1200" dirty="0"/>
            <a:t>La capacidad de generación de los sistemas decrece debido a la disminución de eficiencia de los equipos</a:t>
          </a:r>
        </a:p>
      </dsp:txBody>
      <dsp:txXfrm>
        <a:off x="2019262" y="0"/>
        <a:ext cx="7488722" cy="1176656"/>
      </dsp:txXfrm>
    </dsp:sp>
    <dsp:sp modelId="{A68886C3-F9B1-4432-A501-DF4576670CEA}">
      <dsp:nvSpPr>
        <dsp:cNvPr id="0" name=""/>
        <dsp:cNvSpPr/>
      </dsp:nvSpPr>
      <dsp:spPr>
        <a:xfrm>
          <a:off x="527802" y="125083"/>
          <a:ext cx="1081324" cy="9264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0BAC-49A7-4ACC-9B5B-D93ED673899E}">
      <dsp:nvSpPr>
        <dsp:cNvPr id="0" name=""/>
        <dsp:cNvSpPr/>
      </dsp:nvSpPr>
      <dsp:spPr>
        <a:xfrm>
          <a:off x="1661" y="256148"/>
          <a:ext cx="1478128" cy="14781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033370-EA1E-4B58-85C2-8E7EEE4011D3}">
      <dsp:nvSpPr>
        <dsp:cNvPr id="0" name=""/>
        <dsp:cNvSpPr/>
      </dsp:nvSpPr>
      <dsp:spPr>
        <a:xfrm>
          <a:off x="291449" y="1511567"/>
          <a:ext cx="1478128" cy="10763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Población de puesta en marcha</a:t>
          </a:r>
        </a:p>
        <a:p>
          <a:pPr marL="0" lvl="0" indent="0" algn="ctr" defTabSz="622300">
            <a:lnSpc>
              <a:spcPct val="90000"/>
            </a:lnSpc>
            <a:spcBef>
              <a:spcPct val="0"/>
            </a:spcBef>
            <a:spcAft>
              <a:spcPct val="35000"/>
            </a:spcAft>
            <a:buNone/>
          </a:pPr>
          <a:r>
            <a:rPr lang="es-CL" sz="1600" b="1" kern="1200" dirty="0"/>
            <a:t>142 Personas</a:t>
          </a:r>
          <a:endParaRPr lang="es-CL" sz="1800" b="1" kern="1200" dirty="0"/>
        </a:p>
      </dsp:txBody>
      <dsp:txXfrm>
        <a:off x="322975" y="1543093"/>
        <a:ext cx="1415076" cy="1013321"/>
      </dsp:txXfrm>
    </dsp:sp>
    <dsp:sp modelId="{3BD2CCB3-FA76-456B-9799-ECA45FFE8B10}">
      <dsp:nvSpPr>
        <dsp:cNvPr id="0" name=""/>
        <dsp:cNvSpPr/>
      </dsp:nvSpPr>
      <dsp:spPr>
        <a:xfrm rot="21599418">
          <a:off x="1737698" y="799673"/>
          <a:ext cx="538297" cy="355173"/>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dirty="0"/>
        </a:p>
      </dsp:txBody>
      <dsp:txXfrm>
        <a:off x="1737698" y="870717"/>
        <a:ext cx="431745" cy="213103"/>
      </dsp:txXfrm>
    </dsp:sp>
    <dsp:sp modelId="{AF0AD87E-EB59-4E40-A68F-2D45432B90A6}">
      <dsp:nvSpPr>
        <dsp:cNvPr id="0" name=""/>
        <dsp:cNvSpPr/>
      </dsp:nvSpPr>
      <dsp:spPr>
        <a:xfrm>
          <a:off x="2293276" y="255760"/>
          <a:ext cx="1478128" cy="14781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6B988-0676-461B-BCF4-EF8DAF343A87}">
      <dsp:nvSpPr>
        <dsp:cNvPr id="0" name=""/>
        <dsp:cNvSpPr/>
      </dsp:nvSpPr>
      <dsp:spPr>
        <a:xfrm>
          <a:off x="2465080" y="1510078"/>
          <a:ext cx="1478128" cy="107792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Población actual</a:t>
          </a:r>
        </a:p>
        <a:p>
          <a:pPr marL="0" lvl="0" indent="0" algn="ctr" defTabSz="711200">
            <a:lnSpc>
              <a:spcPct val="90000"/>
            </a:lnSpc>
            <a:spcBef>
              <a:spcPct val="0"/>
            </a:spcBef>
            <a:spcAft>
              <a:spcPct val="35000"/>
            </a:spcAft>
            <a:buNone/>
          </a:pPr>
          <a:r>
            <a:rPr lang="es-CL" sz="1700" b="1" kern="1200" dirty="0"/>
            <a:t>151 Personas</a:t>
          </a:r>
          <a:endParaRPr lang="es-CL" sz="1600" b="1" kern="1200" dirty="0"/>
        </a:p>
      </dsp:txBody>
      <dsp:txXfrm>
        <a:off x="2496651" y="1541649"/>
        <a:ext cx="1414986" cy="1014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C0BAC-49A7-4ACC-9B5B-D93ED673899E}">
      <dsp:nvSpPr>
        <dsp:cNvPr id="0" name=""/>
        <dsp:cNvSpPr/>
      </dsp:nvSpPr>
      <dsp:spPr>
        <a:xfrm>
          <a:off x="1661" y="271487"/>
          <a:ext cx="1478128" cy="14781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0033370-EA1E-4B58-85C2-8E7EEE4011D3}">
      <dsp:nvSpPr>
        <dsp:cNvPr id="0" name=""/>
        <dsp:cNvSpPr/>
      </dsp:nvSpPr>
      <dsp:spPr>
        <a:xfrm>
          <a:off x="232457" y="1519582"/>
          <a:ext cx="1478128" cy="10150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kern="1200" dirty="0"/>
            <a:t>Población de puesta en marcha</a:t>
          </a:r>
        </a:p>
        <a:p>
          <a:pPr marL="0" lvl="0" indent="0" algn="ctr" defTabSz="622300">
            <a:lnSpc>
              <a:spcPct val="90000"/>
            </a:lnSpc>
            <a:spcBef>
              <a:spcPct val="0"/>
            </a:spcBef>
            <a:spcAft>
              <a:spcPct val="35000"/>
            </a:spcAft>
            <a:buNone/>
          </a:pPr>
          <a:r>
            <a:rPr lang="es-CL" sz="1600" b="1" kern="1200" dirty="0"/>
            <a:t>41 Personas</a:t>
          </a:r>
          <a:endParaRPr lang="es-CL" sz="1800" b="1" kern="1200" dirty="0"/>
        </a:p>
      </dsp:txBody>
      <dsp:txXfrm>
        <a:off x="262186" y="1549311"/>
        <a:ext cx="1418670" cy="955558"/>
      </dsp:txXfrm>
    </dsp:sp>
    <dsp:sp modelId="{3BD2CCB3-FA76-456B-9799-ECA45FFE8B10}">
      <dsp:nvSpPr>
        <dsp:cNvPr id="0" name=""/>
        <dsp:cNvSpPr/>
      </dsp:nvSpPr>
      <dsp:spPr>
        <a:xfrm rot="21581441">
          <a:off x="1748051" y="844424"/>
          <a:ext cx="517589" cy="355173"/>
        </a:xfrm>
        <a:prstGeom prst="rightArrow">
          <a:avLst>
            <a:gd name="adj1" fmla="val 60000"/>
            <a:gd name="adj2" fmla="val 50000"/>
          </a:avLst>
        </a:prstGeom>
        <a:gradFill rotWithShape="0">
          <a:gsLst>
            <a:gs pos="0">
              <a:schemeClr val="dk1">
                <a:tint val="60000"/>
                <a:hueOff val="0"/>
                <a:satOff val="0"/>
                <a:lumOff val="0"/>
                <a:alphaOff val="0"/>
                <a:satMod val="103000"/>
                <a:lumMod val="102000"/>
                <a:tint val="94000"/>
              </a:schemeClr>
            </a:gs>
            <a:gs pos="50000">
              <a:schemeClr val="dk1">
                <a:tint val="60000"/>
                <a:hueOff val="0"/>
                <a:satOff val="0"/>
                <a:lumOff val="0"/>
                <a:alphaOff val="0"/>
                <a:satMod val="110000"/>
                <a:lumMod val="100000"/>
                <a:shade val="100000"/>
              </a:schemeClr>
            </a:gs>
            <a:gs pos="100000">
              <a:schemeClr val="dk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L" sz="1500" kern="1200" dirty="0"/>
        </a:p>
      </dsp:txBody>
      <dsp:txXfrm>
        <a:off x="1748052" y="915747"/>
        <a:ext cx="411037" cy="213103"/>
      </dsp:txXfrm>
    </dsp:sp>
    <dsp:sp modelId="{AF0AD87E-EB59-4E40-A68F-2D45432B90A6}">
      <dsp:nvSpPr>
        <dsp:cNvPr id="0" name=""/>
        <dsp:cNvSpPr/>
      </dsp:nvSpPr>
      <dsp:spPr>
        <a:xfrm>
          <a:off x="2293276" y="259115"/>
          <a:ext cx="1478128" cy="14781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26B988-0676-461B-BCF4-EF8DAF343A87}">
      <dsp:nvSpPr>
        <dsp:cNvPr id="0" name=""/>
        <dsp:cNvSpPr/>
      </dsp:nvSpPr>
      <dsp:spPr>
        <a:xfrm>
          <a:off x="2474925" y="1507417"/>
          <a:ext cx="1478128" cy="10645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L" sz="1600" kern="1200" dirty="0"/>
            <a:t>Población actual</a:t>
          </a:r>
        </a:p>
        <a:p>
          <a:pPr marL="0" lvl="0" indent="0" algn="ctr" defTabSz="711200">
            <a:lnSpc>
              <a:spcPct val="90000"/>
            </a:lnSpc>
            <a:spcBef>
              <a:spcPct val="0"/>
            </a:spcBef>
            <a:spcAft>
              <a:spcPct val="35000"/>
            </a:spcAft>
            <a:buNone/>
          </a:pPr>
          <a:r>
            <a:rPr lang="es-CL" sz="1700" b="1" kern="1200" dirty="0"/>
            <a:t>30 Personas</a:t>
          </a:r>
          <a:endParaRPr lang="es-CL" sz="1600" b="1" kern="1200" dirty="0"/>
        </a:p>
      </dsp:txBody>
      <dsp:txXfrm>
        <a:off x="2506103" y="1538595"/>
        <a:ext cx="1415772" cy="10021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8863C-39AB-4D80-998F-79D6506DC680}">
      <dsp:nvSpPr>
        <dsp:cNvPr id="0" name=""/>
        <dsp:cNvSpPr/>
      </dsp:nvSpPr>
      <dsp:spPr>
        <a:xfrm>
          <a:off x="0" y="0"/>
          <a:ext cx="8532924" cy="15119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L" sz="1800" b="1" kern="1200" dirty="0"/>
            <a:t>Cobro de tarifas</a:t>
          </a:r>
        </a:p>
        <a:p>
          <a:pPr marL="114300" lvl="1" indent="-114300" algn="just" defTabSz="622300">
            <a:lnSpc>
              <a:spcPct val="90000"/>
            </a:lnSpc>
            <a:spcBef>
              <a:spcPct val="0"/>
            </a:spcBef>
            <a:spcAft>
              <a:spcPct val="15000"/>
            </a:spcAft>
            <a:buChar char="•"/>
          </a:pPr>
          <a:r>
            <a:rPr lang="es-CL" sz="1400" kern="1200" dirty="0"/>
            <a:t>El cobro de tarifas se muestra como un práctica que pese a establecerse en un principio, en muchos casos se dejó de hacer, dejando de cobrar un monto para sustentar el servicio y por ende sin reajustes en el tiempo</a:t>
          </a:r>
        </a:p>
      </dsp:txBody>
      <dsp:txXfrm>
        <a:off x="1857778" y="0"/>
        <a:ext cx="6675145" cy="1511936"/>
      </dsp:txXfrm>
    </dsp:sp>
    <dsp:sp modelId="{8FFD1AC6-822C-4DF5-A78F-AB2A2A3C7DDF}">
      <dsp:nvSpPr>
        <dsp:cNvPr id="0" name=""/>
        <dsp:cNvSpPr/>
      </dsp:nvSpPr>
      <dsp:spPr>
        <a:xfrm>
          <a:off x="292379" y="151193"/>
          <a:ext cx="1424213" cy="12095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BB3A21D-2B0B-411F-B473-4AE194B7EDF0}">
      <dsp:nvSpPr>
        <dsp:cNvPr id="0" name=""/>
        <dsp:cNvSpPr/>
      </dsp:nvSpPr>
      <dsp:spPr>
        <a:xfrm>
          <a:off x="0" y="1663129"/>
          <a:ext cx="8532924" cy="15119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L" sz="1800" b="1" kern="1200" dirty="0"/>
            <a:t>Costos de operación y mantención</a:t>
          </a:r>
        </a:p>
        <a:p>
          <a:pPr marL="114300" lvl="1" indent="-114300" algn="just" defTabSz="622300">
            <a:lnSpc>
              <a:spcPct val="90000"/>
            </a:lnSpc>
            <a:spcBef>
              <a:spcPct val="0"/>
            </a:spcBef>
            <a:spcAft>
              <a:spcPct val="15000"/>
            </a:spcAft>
            <a:buChar char="•"/>
          </a:pPr>
          <a:r>
            <a:rPr lang="es-CL" sz="1400" kern="1200" dirty="0"/>
            <a:t>No se cuenta con información suficiente para realizar una evaluación de las desviaciones en el mantenimiento </a:t>
          </a:r>
        </a:p>
        <a:p>
          <a:pPr marL="114300" lvl="1" indent="-114300" algn="just" defTabSz="622300">
            <a:lnSpc>
              <a:spcPct val="90000"/>
            </a:lnSpc>
            <a:spcBef>
              <a:spcPct val="0"/>
            </a:spcBef>
            <a:spcAft>
              <a:spcPct val="15000"/>
            </a:spcAft>
            <a:buChar char="•"/>
          </a:pPr>
          <a:r>
            <a:rPr lang="es-CL" sz="1400" kern="1200" dirty="0"/>
            <a:t>No se mantiene un seguimiento de costos de mantenimiento, cambios de componentes o reinversión en equipos</a:t>
          </a:r>
        </a:p>
      </dsp:txBody>
      <dsp:txXfrm>
        <a:off x="1857778" y="1663129"/>
        <a:ext cx="6675145" cy="1511936"/>
      </dsp:txXfrm>
    </dsp:sp>
    <dsp:sp modelId="{E7BA5018-016C-40B6-9A6F-EA3CCD4EC61B}">
      <dsp:nvSpPr>
        <dsp:cNvPr id="0" name=""/>
        <dsp:cNvSpPr/>
      </dsp:nvSpPr>
      <dsp:spPr>
        <a:xfrm>
          <a:off x="292379" y="1814323"/>
          <a:ext cx="1424213" cy="120954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000" b="-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1C1C4-D3BF-47C8-8030-0181D8313C3B}">
      <dsp:nvSpPr>
        <dsp:cNvPr id="0" name=""/>
        <dsp:cNvSpPr/>
      </dsp:nvSpPr>
      <dsp:spPr>
        <a:xfrm>
          <a:off x="0" y="119637"/>
          <a:ext cx="5681306" cy="837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0932" tIns="145796" rIns="440932"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La incorporación de monitores que informen no solo la presencia de carga sino el nivel de esta pueden contribuir a planificar mejor el consumo eléctrico (SSFV)</a:t>
          </a:r>
        </a:p>
      </dsp:txBody>
      <dsp:txXfrm>
        <a:off x="0" y="119637"/>
        <a:ext cx="5681306" cy="837900"/>
      </dsp:txXfrm>
    </dsp:sp>
    <dsp:sp modelId="{CFA6C28A-20A1-4C95-8952-9A613BAA2A38}">
      <dsp:nvSpPr>
        <dsp:cNvPr id="0" name=""/>
        <dsp:cNvSpPr/>
      </dsp:nvSpPr>
      <dsp:spPr>
        <a:xfrm>
          <a:off x="284065" y="16317"/>
          <a:ext cx="3976914" cy="206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318" tIns="0" rIns="150318" bIns="0" numCol="1" spcCol="1270" anchor="ctr" anchorCtr="0">
          <a:noAutofit/>
        </a:bodyPr>
        <a:lstStyle/>
        <a:p>
          <a:pPr marL="0" lvl="0" indent="0" algn="l" defTabSz="622300">
            <a:lnSpc>
              <a:spcPct val="90000"/>
            </a:lnSpc>
            <a:spcBef>
              <a:spcPct val="0"/>
            </a:spcBef>
            <a:spcAft>
              <a:spcPct val="35000"/>
            </a:spcAft>
            <a:buNone/>
          </a:pPr>
          <a:r>
            <a:rPr lang="es-CL" sz="1400" b="1" kern="1200" dirty="0"/>
            <a:t>Nivel de carga en baterías</a:t>
          </a:r>
        </a:p>
      </dsp:txBody>
      <dsp:txXfrm>
        <a:off x="294152" y="26404"/>
        <a:ext cx="3956740" cy="186466"/>
      </dsp:txXfrm>
    </dsp:sp>
    <dsp:sp modelId="{E5C7A9B6-C288-4EC1-A815-117C25A22598}">
      <dsp:nvSpPr>
        <dsp:cNvPr id="0" name=""/>
        <dsp:cNvSpPr/>
      </dsp:nvSpPr>
      <dsp:spPr>
        <a:xfrm>
          <a:off x="0" y="1098657"/>
          <a:ext cx="5681306" cy="837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0932" tIns="145796" rIns="440932"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La adecuada limpieza de los módulos solares, así como también disponer de espacios adecuados para proteger los componentes eléctricos de los sistemas (SSFV)</a:t>
          </a:r>
        </a:p>
      </dsp:txBody>
      <dsp:txXfrm>
        <a:off x="0" y="1098657"/>
        <a:ext cx="5681306" cy="837900"/>
      </dsp:txXfrm>
    </dsp:sp>
    <dsp:sp modelId="{4830EE32-F716-46A0-B2B0-7783A7FBF52F}">
      <dsp:nvSpPr>
        <dsp:cNvPr id="0" name=""/>
        <dsp:cNvSpPr/>
      </dsp:nvSpPr>
      <dsp:spPr>
        <a:xfrm>
          <a:off x="284065" y="995337"/>
          <a:ext cx="3976914" cy="206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318" tIns="0" rIns="150318" bIns="0" numCol="1" spcCol="1270" anchor="ctr" anchorCtr="0">
          <a:noAutofit/>
        </a:bodyPr>
        <a:lstStyle/>
        <a:p>
          <a:pPr marL="0" lvl="0" indent="0" algn="l" defTabSz="622300">
            <a:lnSpc>
              <a:spcPct val="90000"/>
            </a:lnSpc>
            <a:spcBef>
              <a:spcPct val="0"/>
            </a:spcBef>
            <a:spcAft>
              <a:spcPct val="35000"/>
            </a:spcAft>
            <a:buNone/>
          </a:pPr>
          <a:r>
            <a:rPr lang="es-CL" sz="1400" b="1" kern="1200" dirty="0"/>
            <a:t>Estado y limpieza de componentes del sistema</a:t>
          </a:r>
        </a:p>
      </dsp:txBody>
      <dsp:txXfrm>
        <a:off x="294152" y="1005424"/>
        <a:ext cx="3956740" cy="186466"/>
      </dsp:txXfrm>
    </dsp:sp>
    <dsp:sp modelId="{70A93638-5791-4248-A51F-9E724644D575}">
      <dsp:nvSpPr>
        <dsp:cNvPr id="0" name=""/>
        <dsp:cNvSpPr/>
      </dsp:nvSpPr>
      <dsp:spPr>
        <a:xfrm>
          <a:off x="0" y="2077677"/>
          <a:ext cx="5681306" cy="837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40932" tIns="145796" rIns="440932" bIns="99568" numCol="1" spcCol="1270" anchor="t" anchorCtr="0">
          <a:noAutofit/>
        </a:bodyPr>
        <a:lstStyle/>
        <a:p>
          <a:pPr marL="114300" lvl="1" indent="-114300" algn="l" defTabSz="622300">
            <a:lnSpc>
              <a:spcPct val="90000"/>
            </a:lnSpc>
            <a:spcBef>
              <a:spcPct val="0"/>
            </a:spcBef>
            <a:spcAft>
              <a:spcPct val="15000"/>
            </a:spcAft>
            <a:buChar char="•"/>
          </a:pPr>
          <a:r>
            <a:rPr lang="es-CL" sz="1400" kern="1200" dirty="0"/>
            <a:t>Se recomienda evitar el uso de artefactos de alto consumo, con el fin de aumentar la autonomía de los sistemas y no afectar el suministro en instalaciones de tipo central (Todos los sistemas)</a:t>
          </a:r>
        </a:p>
      </dsp:txBody>
      <dsp:txXfrm>
        <a:off x="0" y="2077677"/>
        <a:ext cx="5681306" cy="837900"/>
      </dsp:txXfrm>
    </dsp:sp>
    <dsp:sp modelId="{C17AB854-8AC8-4022-8622-07FA2A1A1AD0}">
      <dsp:nvSpPr>
        <dsp:cNvPr id="0" name=""/>
        <dsp:cNvSpPr/>
      </dsp:nvSpPr>
      <dsp:spPr>
        <a:xfrm>
          <a:off x="284065" y="1974357"/>
          <a:ext cx="3976914" cy="206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0318" tIns="0" rIns="150318" bIns="0" numCol="1" spcCol="1270" anchor="ctr" anchorCtr="0">
          <a:noAutofit/>
        </a:bodyPr>
        <a:lstStyle/>
        <a:p>
          <a:pPr marL="0" lvl="0" indent="0" algn="l" defTabSz="622300">
            <a:lnSpc>
              <a:spcPct val="90000"/>
            </a:lnSpc>
            <a:spcBef>
              <a:spcPct val="0"/>
            </a:spcBef>
            <a:spcAft>
              <a:spcPct val="35000"/>
            </a:spcAft>
            <a:buNone/>
          </a:pPr>
          <a:r>
            <a:rPr lang="es-CL" sz="1400" b="1" kern="1200" dirty="0"/>
            <a:t>Uso de artefactos eléctricos</a:t>
          </a:r>
        </a:p>
      </dsp:txBody>
      <dsp:txXfrm>
        <a:off x="294152" y="1984444"/>
        <a:ext cx="3956740" cy="186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381D1-6F9E-47BB-A7FF-585262CB63DD}" type="datetimeFigureOut">
              <a:rPr lang="es-CL" smtClean="0"/>
              <a:t>15-09-2022</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7814C-CEAC-48E7-8735-8865E6C03C37}" type="slidenum">
              <a:rPr lang="es-CL" smtClean="0"/>
              <a:t>‹Nº›</a:t>
            </a:fld>
            <a:endParaRPr lang="es-CL" dirty="0"/>
          </a:p>
        </p:txBody>
      </p:sp>
    </p:spTree>
    <p:extLst>
      <p:ext uri="{BB962C8B-B14F-4D97-AF65-F5344CB8AC3E}">
        <p14:creationId xmlns:p14="http://schemas.microsoft.com/office/powerpoint/2010/main" val="330229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5597814C-CEAC-48E7-8735-8865E6C03C37}" type="slidenum">
              <a:rPr lang="es-CL" smtClean="0"/>
              <a:t>6</a:t>
            </a:fld>
            <a:endParaRPr lang="es-CL" dirty="0"/>
          </a:p>
        </p:txBody>
      </p:sp>
    </p:spTree>
    <p:extLst>
      <p:ext uri="{BB962C8B-B14F-4D97-AF65-F5344CB8AC3E}">
        <p14:creationId xmlns:p14="http://schemas.microsoft.com/office/powerpoint/2010/main" val="234245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84BA1-DDD2-D244-1517-EE38FE686EB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0A3B3D3-AFE2-7091-F87C-CE98169E0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1193024-230D-B0C8-8318-293DCC8FEE18}"/>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C328FB1A-713D-6BA0-7CE0-FB8536B92E40}"/>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C85ABAB-5F16-9029-2803-472BAAF7C863}"/>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429349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4AC3FA-37AF-04C3-5AA8-803C385A468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80ACE5-D834-DDAC-B6CC-0820C0ADB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191DF08-6CEF-FB90-67C7-5AF1255E2280}"/>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63ADA1D3-FBCD-3585-B6B2-9B7660B204C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DF5A37F-69B3-9B58-722B-2ED9770BEA4D}"/>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366522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21F0BD-083A-B8AA-9652-1AEEAE15D9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C2B4B7A-3163-4EF6-AD63-0D422002A94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503E9EE-4DB9-2611-A6E8-026E7B7DD672}"/>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1A3193A8-51D3-5546-DD7E-90B5881EDEBF}"/>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0EE422D-E9A1-E950-4ABB-3C89CFC564F8}"/>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11997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5E215-5867-9418-4750-7448634CF9C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7D5779E-4BA5-A921-9C39-F8EAB3E175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A5CD3D4-7436-FA35-E12D-A0EC0ED877D0}"/>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EE11F9EC-C34E-BA1D-0029-CB955A783F8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B2CA9BF-0E1C-44C4-E23F-34E4FE4CD96B}"/>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50597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41D50-277A-03B7-9F32-39FAE036BD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2E6597A-58D4-380D-C2A9-C0A9100FC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6C72520-9644-EC55-4BC3-CB619E00C0A9}"/>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A87A418E-E05B-47B2-F404-1CA10313904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BC4D2091-3E8A-86A3-3DB1-5F090C4D7765}"/>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170066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FC0A-E866-8DBB-8244-141C853BC88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75DF5D5-F22A-DB6B-3E41-036AA13C27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B7EFA18-71BA-CEAC-1C6D-33B87D88E42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EB06390B-0229-60FA-C2C6-25FB8A2A2C27}"/>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6" name="Marcador de pie de página 5">
            <a:extLst>
              <a:ext uri="{FF2B5EF4-FFF2-40B4-BE49-F238E27FC236}">
                <a16:creationId xmlns:a16="http://schemas.microsoft.com/office/drawing/2014/main" id="{417235D8-3725-325F-FC32-A035DF7BA004}"/>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09AE0AAE-8F19-0EEC-CD86-83BC0FB7DFF2}"/>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26382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6E30E-BE7F-DA1C-671A-7F8F68945A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904C2E6-77C2-5A16-F5ED-42EA95763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202F1B-ED0E-367B-AC58-36F6CB2EF0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B664A752-7EEA-E534-44BE-ED09BE62F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7081D9D-BB20-6F4D-B94A-27A908B544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9D228F4-7574-927B-1770-92580E2E2E22}"/>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8" name="Marcador de pie de página 7">
            <a:extLst>
              <a:ext uri="{FF2B5EF4-FFF2-40B4-BE49-F238E27FC236}">
                <a16:creationId xmlns:a16="http://schemas.microsoft.com/office/drawing/2014/main" id="{271E3605-D950-82BF-75E0-30E363E9E303}"/>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0C4545D6-A4EB-A0AF-2C37-8D987D7EF43E}"/>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211716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612F2-7B7A-5F99-2ADA-56A9A493955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7EB0260-44B5-808F-4213-A46DFB79A026}"/>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4" name="Marcador de pie de página 3">
            <a:extLst>
              <a:ext uri="{FF2B5EF4-FFF2-40B4-BE49-F238E27FC236}">
                <a16:creationId xmlns:a16="http://schemas.microsoft.com/office/drawing/2014/main" id="{BBB17A79-EF36-2A9B-2F7D-1A8D35DEC529}"/>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E3257C0A-C212-5158-811D-7F26327723AD}"/>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144604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C9046E5-9153-7EA9-0CE6-E744CC0ED8AC}"/>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3" name="Marcador de pie de página 2">
            <a:extLst>
              <a:ext uri="{FF2B5EF4-FFF2-40B4-BE49-F238E27FC236}">
                <a16:creationId xmlns:a16="http://schemas.microsoft.com/office/drawing/2014/main" id="{BC8E19C8-AFD3-8AF3-121A-21146BE89CB2}"/>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00B5EA2B-1B16-5AE6-EA42-ADBA9CE69E81}"/>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418714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41B15-851A-1ACF-448F-3EEF33BF50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BB894B8-97FA-09C7-FB0A-0CCDCCC53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B4C05D6-93E6-CF45-5ABA-92ECC5921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572B8C-0EFE-BDEA-CE89-4DA6780BA6C1}"/>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6" name="Marcador de pie de página 5">
            <a:extLst>
              <a:ext uri="{FF2B5EF4-FFF2-40B4-BE49-F238E27FC236}">
                <a16:creationId xmlns:a16="http://schemas.microsoft.com/office/drawing/2014/main" id="{580EF05D-7959-DD63-8957-276912E87596}"/>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C2440598-CB1E-C455-1D19-8510E8E10ACA}"/>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176226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4E330-40AE-6209-05E4-BC543DB4D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8A650DB-1C1E-3BEC-FE9B-660FF0560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30372F5A-F09D-5FA3-06BF-917643CC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E1BAB2-4FD6-5A26-FB9F-954019D3BEB1}"/>
              </a:ext>
            </a:extLst>
          </p:cNvPr>
          <p:cNvSpPr>
            <a:spLocks noGrp="1"/>
          </p:cNvSpPr>
          <p:nvPr>
            <p:ph type="dt" sz="half" idx="10"/>
          </p:nvPr>
        </p:nvSpPr>
        <p:spPr/>
        <p:txBody>
          <a:bodyPr/>
          <a:lstStyle/>
          <a:p>
            <a:fld id="{433B726D-7B36-4A12-83BF-3C6CADEE4F6B}" type="datetimeFigureOut">
              <a:rPr lang="es-CL" smtClean="0"/>
              <a:t>15-09-2022</a:t>
            </a:fld>
            <a:endParaRPr lang="es-CL" dirty="0"/>
          </a:p>
        </p:txBody>
      </p:sp>
      <p:sp>
        <p:nvSpPr>
          <p:cNvPr id="6" name="Marcador de pie de página 5">
            <a:extLst>
              <a:ext uri="{FF2B5EF4-FFF2-40B4-BE49-F238E27FC236}">
                <a16:creationId xmlns:a16="http://schemas.microsoft.com/office/drawing/2014/main" id="{DAEAFC94-6F22-400D-8E34-0F248C0924D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CCF73FCE-2DA1-3D6F-24FC-F4903653310A}"/>
              </a:ext>
            </a:extLst>
          </p:cNvPr>
          <p:cNvSpPr>
            <a:spLocks noGrp="1"/>
          </p:cNvSpPr>
          <p:nvPr>
            <p:ph type="sldNum" sz="quarter" idx="12"/>
          </p:nvPr>
        </p:nvSpPr>
        <p:spPr/>
        <p:txBody>
          <a:bodyPr/>
          <a:lstStyle/>
          <a:p>
            <a:fld id="{6EA73E48-D4A9-4C31-9082-6790AEB0DA96}" type="slidenum">
              <a:rPr lang="es-CL" smtClean="0"/>
              <a:t>‹Nº›</a:t>
            </a:fld>
            <a:endParaRPr lang="es-CL" dirty="0"/>
          </a:p>
        </p:txBody>
      </p:sp>
    </p:spTree>
    <p:extLst>
      <p:ext uri="{BB962C8B-B14F-4D97-AF65-F5344CB8AC3E}">
        <p14:creationId xmlns:p14="http://schemas.microsoft.com/office/powerpoint/2010/main" val="161340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D594D0-A596-BD11-BD6F-DBD23CBA7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9EEA4D9-F895-4012-668E-1CA33354F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56F3060-B0A4-6605-6E04-AA92ED4BE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B726D-7B36-4A12-83BF-3C6CADEE4F6B}" type="datetimeFigureOut">
              <a:rPr lang="es-CL" smtClean="0"/>
              <a:t>15-09-2022</a:t>
            </a:fld>
            <a:endParaRPr lang="es-CL" dirty="0"/>
          </a:p>
        </p:txBody>
      </p:sp>
      <p:sp>
        <p:nvSpPr>
          <p:cNvPr id="5" name="Marcador de pie de página 4">
            <a:extLst>
              <a:ext uri="{FF2B5EF4-FFF2-40B4-BE49-F238E27FC236}">
                <a16:creationId xmlns:a16="http://schemas.microsoft.com/office/drawing/2014/main" id="{63A63E8B-37C9-8C30-7E9D-955DEFD2AC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370C0A28-5AC5-EDCE-CDC2-8A1FA62CE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73E48-D4A9-4C31-9082-6790AEB0DA96}" type="slidenum">
              <a:rPr lang="es-CL" smtClean="0"/>
              <a:t>‹Nº›</a:t>
            </a:fld>
            <a:endParaRPr lang="es-CL" dirty="0"/>
          </a:p>
        </p:txBody>
      </p:sp>
    </p:spTree>
    <p:extLst>
      <p:ext uri="{BB962C8B-B14F-4D97-AF65-F5344CB8AC3E}">
        <p14:creationId xmlns:p14="http://schemas.microsoft.com/office/powerpoint/2010/main" val="289616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image" Target="../media/image1.png"/><Relationship Id="rId16"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chart" Target="../charts/chart7.xml"/><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41.svg"/><Relationship Id="rId4" Type="http://schemas.openxmlformats.org/officeDocument/2006/relationships/diagramData" Target="../diagrams/data18.xm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42.svg"/><Relationship Id="rId4" Type="http://schemas.openxmlformats.org/officeDocument/2006/relationships/diagramData" Target="../diagrams/data19.xml"/><Relationship Id="rId9"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9.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4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15.sv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19.sv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6.sv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D215F6-0062-75C0-3E8D-238902D3D13F}"/>
              </a:ext>
            </a:extLst>
          </p:cNvPr>
          <p:cNvSpPr>
            <a:spLocks noGrp="1"/>
          </p:cNvSpPr>
          <p:nvPr>
            <p:ph type="ctrTitle"/>
          </p:nvPr>
        </p:nvSpPr>
        <p:spPr>
          <a:xfrm>
            <a:off x="1524000" y="2532658"/>
            <a:ext cx="9144000" cy="696425"/>
          </a:xfrm>
        </p:spPr>
        <p:txBody>
          <a:bodyPr>
            <a:normAutofit fontScale="90000"/>
          </a:bodyPr>
          <a:lstStyle/>
          <a:p>
            <a:r>
              <a:rPr lang="es-CL" sz="2400" b="1" dirty="0">
                <a:effectLst/>
                <a:latin typeface="Verdana" panose="020B0604030504040204" pitchFamily="34" charset="0"/>
                <a:ea typeface="Calibri" panose="020F0502020204030204" pitchFamily="34" charset="0"/>
                <a:cs typeface="Times New Roman" panose="02020603050405020304" pitchFamily="18" charset="0"/>
              </a:rPr>
              <a:t>Estudio evaluación Ex Post de mediano plazo a proyectos de suministro eléctrico por sistemas de autogeneración</a:t>
            </a:r>
            <a:endParaRPr lang="es-CL" sz="7200" b="1" dirty="0"/>
          </a:p>
        </p:txBody>
      </p:sp>
      <p:sp>
        <p:nvSpPr>
          <p:cNvPr id="3" name="Subtítulo 2">
            <a:extLst>
              <a:ext uri="{FF2B5EF4-FFF2-40B4-BE49-F238E27FC236}">
                <a16:creationId xmlns:a16="http://schemas.microsoft.com/office/drawing/2014/main" id="{2DB4B513-D47B-EEE0-0ECD-8728E6A73B5A}"/>
              </a:ext>
            </a:extLst>
          </p:cNvPr>
          <p:cNvSpPr>
            <a:spLocks noGrp="1"/>
          </p:cNvSpPr>
          <p:nvPr>
            <p:ph type="subTitle" idx="1"/>
          </p:nvPr>
        </p:nvSpPr>
        <p:spPr>
          <a:xfrm>
            <a:off x="1524000" y="3602038"/>
            <a:ext cx="9144000" cy="1002046"/>
          </a:xfrm>
        </p:spPr>
        <p:txBody>
          <a:bodyPr>
            <a:normAutofit/>
          </a:bodyPr>
          <a:lstStyle/>
          <a:p>
            <a:pPr algn="ctr">
              <a:lnSpc>
                <a:spcPct val="100000"/>
              </a:lnSpc>
              <a:spcAft>
                <a:spcPts val="800"/>
              </a:spcAft>
              <a:tabLst>
                <a:tab pos="571500" algn="l"/>
              </a:tabLst>
            </a:pPr>
            <a:r>
              <a:rPr lang="es-CL" sz="1600" dirty="0">
                <a:effectLst/>
                <a:latin typeface="Verdana" panose="020B0604030504040204" pitchFamily="34" charset="0"/>
                <a:ea typeface="Calibri" panose="020F0502020204030204" pitchFamily="34" charset="0"/>
                <a:cs typeface="Times New Roman" panose="02020603050405020304" pitchFamily="18" charset="0"/>
              </a:rPr>
              <a:t>Ministerio de Desarrollo Social y Familia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800"/>
              </a:spcAft>
              <a:tabLst>
                <a:tab pos="571500" algn="l"/>
              </a:tabLst>
            </a:pPr>
            <a:r>
              <a:rPr lang="es-CL" sz="1600" dirty="0">
                <a:effectLst/>
                <a:latin typeface="Verdana" panose="020B0604030504040204" pitchFamily="34" charset="0"/>
                <a:ea typeface="Calibri" panose="020F0502020204030204" pitchFamily="34" charset="0"/>
                <a:cs typeface="Times New Roman" panose="02020603050405020304" pitchFamily="18" charset="0"/>
              </a:rPr>
              <a:t>Subsecretaria de Evaluación Social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6" name="Subtítulo 2">
            <a:extLst>
              <a:ext uri="{FF2B5EF4-FFF2-40B4-BE49-F238E27FC236}">
                <a16:creationId xmlns:a16="http://schemas.microsoft.com/office/drawing/2014/main" id="{906D6ECC-F0B9-8EB0-0050-6580E082BB28}"/>
              </a:ext>
            </a:extLst>
          </p:cNvPr>
          <p:cNvSpPr txBox="1">
            <a:spLocks/>
          </p:cNvSpPr>
          <p:nvPr/>
        </p:nvSpPr>
        <p:spPr>
          <a:xfrm>
            <a:off x="1524000" y="5349994"/>
            <a:ext cx="9144000" cy="501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800"/>
              </a:spcAft>
              <a:tabLst>
                <a:tab pos="571500" algn="l"/>
              </a:tabLst>
            </a:pPr>
            <a:fld id="{F024DB17-36C2-4CC8-8410-53E222DDD180}" type="datetime6">
              <a:rPr lang="es-CL" sz="1600" smtClean="0">
                <a:latin typeface="Verdana" panose="020B0604030504040204" pitchFamily="34" charset="0"/>
                <a:ea typeface="Calibri" panose="020F0502020204030204" pitchFamily="34" charset="0"/>
                <a:cs typeface="Times New Roman" panose="02020603050405020304" pitchFamily="18" charset="0"/>
              </a:rPr>
              <a:t>septiembre de 2022</a:t>
            </a:fld>
            <a:endParaRPr lang="es-CL" dirty="0"/>
          </a:p>
        </p:txBody>
      </p:sp>
    </p:spTree>
    <p:extLst>
      <p:ext uri="{BB962C8B-B14F-4D97-AF65-F5344CB8AC3E}">
        <p14:creationId xmlns:p14="http://schemas.microsoft.com/office/powerpoint/2010/main" val="419549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OE1.a: Caracterización de soluciones implementadas</a:t>
            </a:r>
          </a:p>
        </p:txBody>
      </p:sp>
      <p:sp>
        <p:nvSpPr>
          <p:cNvPr id="21" name="Marcador de texto 2">
            <a:extLst>
              <a:ext uri="{FF2B5EF4-FFF2-40B4-BE49-F238E27FC236}">
                <a16:creationId xmlns:a16="http://schemas.microsoft.com/office/drawing/2014/main" id="{490130BC-A398-E387-7816-34AB3B160C86}"/>
              </a:ext>
            </a:extLst>
          </p:cNvPr>
          <p:cNvSpPr txBox="1">
            <a:spLocks/>
          </p:cNvSpPr>
          <p:nvPr/>
        </p:nvSpPr>
        <p:spPr>
          <a:xfrm>
            <a:off x="2228178" y="1413346"/>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Proyecto analizados</a:t>
            </a:r>
            <a:endParaRPr lang="es-CL" sz="2000" dirty="0">
              <a:solidFill>
                <a:schemeClr val="bg1">
                  <a:lumMod val="65000"/>
                </a:schemeClr>
              </a:solidFill>
              <a:latin typeface="Red Hat Display" panose="02010503040201060303" pitchFamily="2" charset="77"/>
            </a:endParaRPr>
          </a:p>
        </p:txBody>
      </p:sp>
      <p:pic>
        <p:nvPicPr>
          <p:cNvPr id="22" name="Gráfico 21" descr="Paneles solares con relleno sólido">
            <a:extLst>
              <a:ext uri="{FF2B5EF4-FFF2-40B4-BE49-F238E27FC236}">
                <a16:creationId xmlns:a16="http://schemas.microsoft.com/office/drawing/2014/main" id="{06C2C8CF-732D-647A-FEC1-E88439B6F7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8103" y="2315604"/>
            <a:ext cx="1472163" cy="1472163"/>
          </a:xfrm>
          <a:prstGeom prst="rect">
            <a:avLst/>
          </a:prstGeom>
        </p:spPr>
      </p:pic>
      <p:pic>
        <p:nvPicPr>
          <p:cNvPr id="23" name="Gráfico 22" descr="Barril de petróleo con relleno sólido">
            <a:extLst>
              <a:ext uri="{FF2B5EF4-FFF2-40B4-BE49-F238E27FC236}">
                <a16:creationId xmlns:a16="http://schemas.microsoft.com/office/drawing/2014/main" id="{E9E37998-09B9-5C01-03BB-F21C0DF09F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2542" y="2966155"/>
            <a:ext cx="844189" cy="844189"/>
          </a:xfrm>
          <a:prstGeom prst="rect">
            <a:avLst/>
          </a:prstGeom>
        </p:spPr>
      </p:pic>
      <p:pic>
        <p:nvPicPr>
          <p:cNvPr id="24" name="Gráfico 23" descr="Turbinas de viento con relleno sólido">
            <a:extLst>
              <a:ext uri="{FF2B5EF4-FFF2-40B4-BE49-F238E27FC236}">
                <a16:creationId xmlns:a16="http://schemas.microsoft.com/office/drawing/2014/main" id="{142C4DB9-78A1-CA11-543B-14C13E540B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17407" y="1925080"/>
            <a:ext cx="1843360" cy="1843360"/>
          </a:xfrm>
          <a:prstGeom prst="rect">
            <a:avLst/>
          </a:prstGeom>
        </p:spPr>
      </p:pic>
      <p:pic>
        <p:nvPicPr>
          <p:cNvPr id="25" name="Imagen 24" descr="Forma&#10;&#10;Descripción generada automáticamente con confianza baja">
            <a:extLst>
              <a:ext uri="{FF2B5EF4-FFF2-40B4-BE49-F238E27FC236}">
                <a16:creationId xmlns:a16="http://schemas.microsoft.com/office/drawing/2014/main" id="{BFD76C5D-FE30-20DF-B92B-AF79472357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8848" y="2078826"/>
            <a:ext cx="1845049" cy="1845049"/>
          </a:xfrm>
          <a:prstGeom prst="rect">
            <a:avLst/>
          </a:prstGeom>
        </p:spPr>
      </p:pic>
      <p:sp>
        <p:nvSpPr>
          <p:cNvPr id="26" name="CuadroTexto 25">
            <a:extLst>
              <a:ext uri="{FF2B5EF4-FFF2-40B4-BE49-F238E27FC236}">
                <a16:creationId xmlns:a16="http://schemas.microsoft.com/office/drawing/2014/main" id="{24A0C2EC-75A4-3DF9-6ABA-0D8CF0DEA91D}"/>
              </a:ext>
            </a:extLst>
          </p:cNvPr>
          <p:cNvSpPr txBox="1"/>
          <p:nvPr/>
        </p:nvSpPr>
        <p:spPr>
          <a:xfrm>
            <a:off x="805472" y="3974209"/>
            <a:ext cx="3045204" cy="2431435"/>
          </a:xfrm>
          <a:prstGeom prst="rect">
            <a:avLst/>
          </a:prstGeom>
          <a:noFill/>
        </p:spPr>
        <p:txBody>
          <a:bodyPr wrap="square" rtlCol="0">
            <a:spAutoFit/>
          </a:bodyPr>
          <a:lstStyle/>
          <a:p>
            <a:pPr algn="ctr"/>
            <a:r>
              <a:rPr lang="es-CL" dirty="0"/>
              <a:t>Sistemas Solares Fotovoltaicos</a:t>
            </a:r>
          </a:p>
          <a:p>
            <a:pPr algn="ctr"/>
            <a:r>
              <a:rPr lang="es-CL" sz="8000" dirty="0"/>
              <a:t>6</a:t>
            </a:r>
          </a:p>
          <a:p>
            <a:pPr algn="ctr"/>
            <a:r>
              <a:rPr lang="es-CL" dirty="0"/>
              <a:t>Proyectos</a:t>
            </a:r>
          </a:p>
          <a:p>
            <a:endParaRPr lang="es-CL" dirty="0"/>
          </a:p>
          <a:p>
            <a:r>
              <a:rPr lang="es-CL" dirty="0"/>
              <a:t> </a:t>
            </a:r>
          </a:p>
        </p:txBody>
      </p:sp>
      <p:sp>
        <p:nvSpPr>
          <p:cNvPr id="27" name="CuadroTexto 26">
            <a:extLst>
              <a:ext uri="{FF2B5EF4-FFF2-40B4-BE49-F238E27FC236}">
                <a16:creationId xmlns:a16="http://schemas.microsoft.com/office/drawing/2014/main" id="{29D7BFFC-C8A6-C1D1-3867-41A1D3595699}"/>
              </a:ext>
            </a:extLst>
          </p:cNvPr>
          <p:cNvSpPr txBox="1"/>
          <p:nvPr/>
        </p:nvSpPr>
        <p:spPr>
          <a:xfrm>
            <a:off x="4716485" y="3974209"/>
            <a:ext cx="3045204" cy="2154436"/>
          </a:xfrm>
          <a:prstGeom prst="rect">
            <a:avLst/>
          </a:prstGeom>
          <a:noFill/>
        </p:spPr>
        <p:txBody>
          <a:bodyPr wrap="square" rtlCol="0">
            <a:spAutoFit/>
          </a:bodyPr>
          <a:lstStyle/>
          <a:p>
            <a:pPr algn="ctr"/>
            <a:r>
              <a:rPr lang="es-CL" dirty="0"/>
              <a:t>Sistemas híbridos Eólico-Diésel</a:t>
            </a:r>
          </a:p>
          <a:p>
            <a:pPr algn="ctr"/>
            <a:r>
              <a:rPr lang="es-CL" sz="8000" dirty="0"/>
              <a:t>6</a:t>
            </a:r>
          </a:p>
          <a:p>
            <a:pPr algn="ctr"/>
            <a:r>
              <a:rPr lang="es-CL" dirty="0"/>
              <a:t>Proyectos</a:t>
            </a:r>
          </a:p>
          <a:p>
            <a:r>
              <a:rPr lang="es-CL" dirty="0"/>
              <a:t> </a:t>
            </a:r>
          </a:p>
        </p:txBody>
      </p:sp>
      <p:sp>
        <p:nvSpPr>
          <p:cNvPr id="28" name="CuadroTexto 27">
            <a:extLst>
              <a:ext uri="{FF2B5EF4-FFF2-40B4-BE49-F238E27FC236}">
                <a16:creationId xmlns:a16="http://schemas.microsoft.com/office/drawing/2014/main" id="{85EE3528-3DD7-4835-737B-03168D720A4F}"/>
              </a:ext>
            </a:extLst>
          </p:cNvPr>
          <p:cNvSpPr txBox="1"/>
          <p:nvPr/>
        </p:nvSpPr>
        <p:spPr>
          <a:xfrm>
            <a:off x="8496270" y="3974209"/>
            <a:ext cx="2530204" cy="2154436"/>
          </a:xfrm>
          <a:prstGeom prst="rect">
            <a:avLst/>
          </a:prstGeom>
          <a:noFill/>
        </p:spPr>
        <p:txBody>
          <a:bodyPr wrap="square" rtlCol="0">
            <a:spAutoFit/>
          </a:bodyPr>
          <a:lstStyle/>
          <a:p>
            <a:pPr algn="ctr"/>
            <a:r>
              <a:rPr lang="es-CL" dirty="0"/>
              <a:t>Sistemas Hidroeléctricos</a:t>
            </a:r>
          </a:p>
          <a:p>
            <a:pPr algn="ctr"/>
            <a:r>
              <a:rPr lang="es-CL" sz="8000" dirty="0"/>
              <a:t>2</a:t>
            </a:r>
          </a:p>
          <a:p>
            <a:pPr algn="ctr"/>
            <a:r>
              <a:rPr lang="es-CL" dirty="0"/>
              <a:t>Proyectos</a:t>
            </a:r>
          </a:p>
          <a:p>
            <a:r>
              <a:rPr lang="es-CL" dirty="0"/>
              <a:t> </a:t>
            </a:r>
          </a:p>
        </p:txBody>
      </p:sp>
    </p:spTree>
    <p:extLst>
      <p:ext uri="{BB962C8B-B14F-4D97-AF65-F5344CB8AC3E}">
        <p14:creationId xmlns:p14="http://schemas.microsoft.com/office/powerpoint/2010/main" val="719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OE1.b: Diagnóstico de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26179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Sistemas solares fotovoltaicos domiciliarios – Estado de la instalación</a:t>
            </a:r>
            <a:endParaRPr lang="es-CL" sz="2000" dirty="0">
              <a:solidFill>
                <a:schemeClr val="bg1">
                  <a:lumMod val="65000"/>
                </a:schemeClr>
              </a:solidFill>
              <a:latin typeface="Red Hat Display" panose="02010503040201060303" pitchFamily="2" charset="77"/>
            </a:endParaRPr>
          </a:p>
        </p:txBody>
      </p:sp>
      <p:pic>
        <p:nvPicPr>
          <p:cNvPr id="6" name="Imagen 5" descr="Imagen que contiene exterior, pasto, pequeño, lado&#10;&#10;Descripción generada automáticamente">
            <a:extLst>
              <a:ext uri="{FF2B5EF4-FFF2-40B4-BE49-F238E27FC236}">
                <a16:creationId xmlns:a16="http://schemas.microsoft.com/office/drawing/2014/main" id="{604F1410-771A-A4B2-6C35-1CFFE5391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975053" y="2109359"/>
            <a:ext cx="2131342" cy="1598506"/>
          </a:xfrm>
          <a:prstGeom prst="rect">
            <a:avLst/>
          </a:prstGeom>
        </p:spPr>
      </p:pic>
      <p:sp>
        <p:nvSpPr>
          <p:cNvPr id="2" name="CuadroTexto 1">
            <a:extLst>
              <a:ext uri="{FF2B5EF4-FFF2-40B4-BE49-F238E27FC236}">
                <a16:creationId xmlns:a16="http://schemas.microsoft.com/office/drawing/2014/main" id="{BF869D43-A627-1C1C-33AF-1E22C08BF240}"/>
              </a:ext>
            </a:extLst>
          </p:cNvPr>
          <p:cNvSpPr txBox="1"/>
          <p:nvPr/>
        </p:nvSpPr>
        <p:spPr>
          <a:xfrm>
            <a:off x="3121147" y="3997880"/>
            <a:ext cx="2438400" cy="261610"/>
          </a:xfrm>
          <a:prstGeom prst="rect">
            <a:avLst/>
          </a:prstGeom>
          <a:noFill/>
        </p:spPr>
        <p:txBody>
          <a:bodyPr wrap="square" rtlCol="0">
            <a:spAutoFit/>
          </a:bodyPr>
          <a:lstStyle/>
          <a:p>
            <a:r>
              <a:rPr lang="es-CL" sz="1100" dirty="0"/>
              <a:t>Figura 2. Módulos solares - Huapi</a:t>
            </a:r>
          </a:p>
        </p:txBody>
      </p:sp>
      <p:sp>
        <p:nvSpPr>
          <p:cNvPr id="13" name="CuadroTexto 12">
            <a:extLst>
              <a:ext uri="{FF2B5EF4-FFF2-40B4-BE49-F238E27FC236}">
                <a16:creationId xmlns:a16="http://schemas.microsoft.com/office/drawing/2014/main" id="{137617DC-A5E9-BEBB-15D4-D983072E0788}"/>
              </a:ext>
            </a:extLst>
          </p:cNvPr>
          <p:cNvSpPr txBox="1"/>
          <p:nvPr/>
        </p:nvSpPr>
        <p:spPr>
          <a:xfrm>
            <a:off x="803071" y="3977017"/>
            <a:ext cx="2438400" cy="261610"/>
          </a:xfrm>
          <a:prstGeom prst="rect">
            <a:avLst/>
          </a:prstGeom>
          <a:noFill/>
        </p:spPr>
        <p:txBody>
          <a:bodyPr wrap="square" rtlCol="0">
            <a:spAutoFit/>
          </a:bodyPr>
          <a:lstStyle/>
          <a:p>
            <a:r>
              <a:rPr lang="es-CL" sz="1100" dirty="0"/>
              <a:t>Figura 1. Módulos solares - Corral</a:t>
            </a:r>
          </a:p>
        </p:txBody>
      </p:sp>
      <p:graphicFrame>
        <p:nvGraphicFramePr>
          <p:cNvPr id="15" name="Gráfico 14">
            <a:extLst>
              <a:ext uri="{FF2B5EF4-FFF2-40B4-BE49-F238E27FC236}">
                <a16:creationId xmlns:a16="http://schemas.microsoft.com/office/drawing/2014/main" id="{95583953-BFF3-0B06-F88D-C4C766FB7EC7}"/>
              </a:ext>
            </a:extLst>
          </p:cNvPr>
          <p:cNvGraphicFramePr>
            <a:graphicFrameLocks/>
          </p:cNvGraphicFramePr>
          <p:nvPr>
            <p:extLst>
              <p:ext uri="{D42A27DB-BD31-4B8C-83A1-F6EECF244321}">
                <p14:modId xmlns:p14="http://schemas.microsoft.com/office/powerpoint/2010/main" val="127761664"/>
              </p:ext>
            </p:extLst>
          </p:nvPr>
        </p:nvGraphicFramePr>
        <p:xfrm>
          <a:off x="900942" y="4443484"/>
          <a:ext cx="4211488" cy="19170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55549868-29AA-46AE-AD93-622FD1224D48}"/>
              </a:ext>
            </a:extLst>
          </p:cNvPr>
          <p:cNvGraphicFramePr>
            <a:graphicFrameLocks/>
          </p:cNvGraphicFramePr>
          <p:nvPr/>
        </p:nvGraphicFramePr>
        <p:xfrm>
          <a:off x="5938853" y="1925081"/>
          <a:ext cx="5720999" cy="3671129"/>
        </p:xfrm>
        <a:graphic>
          <a:graphicData uri="http://schemas.openxmlformats.org/drawingml/2006/chart">
            <c:chart xmlns:c="http://schemas.openxmlformats.org/drawingml/2006/chart" xmlns:r="http://schemas.openxmlformats.org/officeDocument/2006/relationships" r:id="rId6"/>
          </a:graphicData>
        </a:graphic>
      </p:graphicFrame>
      <p:sp>
        <p:nvSpPr>
          <p:cNvPr id="14" name="CuadroTexto 13">
            <a:extLst>
              <a:ext uri="{FF2B5EF4-FFF2-40B4-BE49-F238E27FC236}">
                <a16:creationId xmlns:a16="http://schemas.microsoft.com/office/drawing/2014/main" id="{FBAC8771-3F2D-D90A-7D96-0BB06495A410}"/>
              </a:ext>
            </a:extLst>
          </p:cNvPr>
          <p:cNvSpPr txBox="1"/>
          <p:nvPr/>
        </p:nvSpPr>
        <p:spPr>
          <a:xfrm>
            <a:off x="6137017" y="5607202"/>
            <a:ext cx="5324669" cy="715089"/>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L" sz="1200" dirty="0"/>
              <a:t>El proyecto </a:t>
            </a:r>
            <a:r>
              <a:rPr lang="es-CL" sz="1200" dirty="0">
                <a:effectLst/>
              </a:rPr>
              <a:t>Instalación Sist. Fotovoltaicos Diversos Sectores</a:t>
            </a:r>
            <a:r>
              <a:rPr lang="es-CL" sz="1200" dirty="0"/>
              <a:t> </a:t>
            </a:r>
            <a:r>
              <a:rPr lang="es-CL" sz="1200" dirty="0">
                <a:effectLst/>
              </a:rPr>
              <a:t>Empedrado no se encuentra considerado en el análisis debido a que no se encuentra operativo actualmente, además de no contar </a:t>
            </a:r>
            <a:r>
              <a:rPr lang="es-CL" sz="1200" dirty="0"/>
              <a:t>con información de su elaboración</a:t>
            </a:r>
            <a:endParaRPr lang="es-CL" sz="1200" dirty="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7" name="Imagen 6" descr="Vista de cerca de madera&#10;&#10;Descripción generada automáticamente con confianza baja">
            <a:extLst>
              <a:ext uri="{FF2B5EF4-FFF2-40B4-BE49-F238E27FC236}">
                <a16:creationId xmlns:a16="http://schemas.microsoft.com/office/drawing/2014/main" id="{F8A9E701-EF24-BA46-0E55-139C62B548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318" y="1842939"/>
            <a:ext cx="1598507" cy="2131343"/>
          </a:xfrm>
          <a:prstGeom prst="rect">
            <a:avLst/>
          </a:prstGeom>
        </p:spPr>
      </p:pic>
    </p:spTree>
    <p:extLst>
      <p:ext uri="{BB962C8B-B14F-4D97-AF65-F5344CB8AC3E}">
        <p14:creationId xmlns:p14="http://schemas.microsoft.com/office/powerpoint/2010/main" val="42355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OE1.b: Diagnóstico de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26179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rPr>
              <a:t>Sistemas </a:t>
            </a:r>
            <a:r>
              <a:rPr lang="es-CL" sz="1800" dirty="0">
                <a:solidFill>
                  <a:prstClr val="white">
                    <a:lumMod val="65000"/>
                  </a:prstClr>
                </a:solidFill>
                <a:latin typeface="Red Hat Display" panose="02010503040201060303" pitchFamily="2" charset="77"/>
              </a:rPr>
              <a:t>híbridos Eólico-Diésel </a:t>
            </a:r>
            <a:r>
              <a:rPr kumimoji="0" lang="es-CL" sz="18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rPr>
              <a:t>– Estado de la instalación</a:t>
            </a:r>
            <a:endParaRPr kumimoji="0" lang="es-CL" sz="20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endParaRPr>
          </a:p>
        </p:txBody>
      </p:sp>
      <p:sp>
        <p:nvSpPr>
          <p:cNvPr id="2" name="CuadroTexto 1">
            <a:extLst>
              <a:ext uri="{FF2B5EF4-FFF2-40B4-BE49-F238E27FC236}">
                <a16:creationId xmlns:a16="http://schemas.microsoft.com/office/drawing/2014/main" id="{BF869D43-A627-1C1C-33AF-1E22C08BF240}"/>
              </a:ext>
            </a:extLst>
          </p:cNvPr>
          <p:cNvSpPr txBox="1"/>
          <p:nvPr/>
        </p:nvSpPr>
        <p:spPr>
          <a:xfrm>
            <a:off x="3487292" y="3988154"/>
            <a:ext cx="2438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Figura 2. Aerogenerador </a:t>
            </a:r>
            <a:r>
              <a:rPr lang="es-CL" sz="1100" dirty="0">
                <a:solidFill>
                  <a:prstClr val="black"/>
                </a:solidFill>
                <a:latin typeface="Calibri" panose="020F0502020204030204"/>
              </a:rPr>
              <a:t>-</a:t>
            </a: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 Autení</a:t>
            </a:r>
          </a:p>
        </p:txBody>
      </p:sp>
      <p:sp>
        <p:nvSpPr>
          <p:cNvPr id="13" name="CuadroTexto 12">
            <a:extLst>
              <a:ext uri="{FF2B5EF4-FFF2-40B4-BE49-F238E27FC236}">
                <a16:creationId xmlns:a16="http://schemas.microsoft.com/office/drawing/2014/main" id="{137617DC-A5E9-BEBB-15D4-D983072E0788}"/>
              </a:ext>
            </a:extLst>
          </p:cNvPr>
          <p:cNvSpPr txBox="1"/>
          <p:nvPr/>
        </p:nvSpPr>
        <p:spPr>
          <a:xfrm>
            <a:off x="803071" y="3977017"/>
            <a:ext cx="2438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Figura 1. Generador Diésel </a:t>
            </a:r>
            <a:r>
              <a:rPr lang="es-CL" sz="1100" dirty="0">
                <a:solidFill>
                  <a:prstClr val="black"/>
                </a:solidFill>
                <a:latin typeface="Calibri" panose="020F0502020204030204"/>
              </a:rPr>
              <a:t>-</a:t>
            </a: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 Chuit</a:t>
            </a:r>
          </a:p>
        </p:txBody>
      </p:sp>
      <p:pic>
        <p:nvPicPr>
          <p:cNvPr id="7" name="Imagen 6" descr="Un papalote volando sobre un campo&#10;&#10;Descripción generada automáticamente con confianza baja">
            <a:extLst>
              <a:ext uri="{FF2B5EF4-FFF2-40B4-BE49-F238E27FC236}">
                <a16:creationId xmlns:a16="http://schemas.microsoft.com/office/drawing/2014/main" id="{AD8117FF-AD50-3B6A-89BE-8990E9219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521" y="1845676"/>
            <a:ext cx="1598506" cy="2131341"/>
          </a:xfrm>
          <a:prstGeom prst="rect">
            <a:avLst/>
          </a:prstGeom>
        </p:spPr>
      </p:pic>
      <p:pic>
        <p:nvPicPr>
          <p:cNvPr id="10" name="Imagen 9" descr="Imagen que contiene interior, cocina, puerta, grande&#10;&#10;Descripción generada automáticamente">
            <a:extLst>
              <a:ext uri="{FF2B5EF4-FFF2-40B4-BE49-F238E27FC236}">
                <a16:creationId xmlns:a16="http://schemas.microsoft.com/office/drawing/2014/main" id="{19CACF7B-6F2E-44B0-67E1-26CFC4D1F170}"/>
              </a:ext>
            </a:extLst>
          </p:cNvPr>
          <p:cNvPicPr>
            <a:picLocks noChangeAspect="1"/>
          </p:cNvPicPr>
          <p:nvPr/>
        </p:nvPicPr>
        <p:blipFill rotWithShape="1">
          <a:blip r:embed="rId5">
            <a:extLst>
              <a:ext uri="{28A0092B-C50C-407E-A947-70E740481C1C}">
                <a14:useLocalDpi xmlns:a14="http://schemas.microsoft.com/office/drawing/2010/main" val="0"/>
              </a:ext>
            </a:extLst>
          </a:blip>
          <a:srcRect l="7086" r="13402"/>
          <a:stretch/>
        </p:blipFill>
        <p:spPr>
          <a:xfrm>
            <a:off x="894097" y="1865193"/>
            <a:ext cx="2238879" cy="2111823"/>
          </a:xfrm>
          <a:prstGeom prst="rect">
            <a:avLst/>
          </a:prstGeom>
        </p:spPr>
      </p:pic>
      <p:graphicFrame>
        <p:nvGraphicFramePr>
          <p:cNvPr id="17" name="Gráfico 16">
            <a:extLst>
              <a:ext uri="{FF2B5EF4-FFF2-40B4-BE49-F238E27FC236}">
                <a16:creationId xmlns:a16="http://schemas.microsoft.com/office/drawing/2014/main" id="{95583953-BFF3-0B06-F88D-C4C766FB7EC7}"/>
              </a:ext>
            </a:extLst>
          </p:cNvPr>
          <p:cNvGraphicFramePr>
            <a:graphicFrameLocks/>
          </p:cNvGraphicFramePr>
          <p:nvPr>
            <p:extLst>
              <p:ext uri="{D42A27DB-BD31-4B8C-83A1-F6EECF244321}">
                <p14:modId xmlns:p14="http://schemas.microsoft.com/office/powerpoint/2010/main" val="3282726311"/>
              </p:ext>
            </p:extLst>
          </p:nvPr>
        </p:nvGraphicFramePr>
        <p:xfrm>
          <a:off x="803071" y="4375577"/>
          <a:ext cx="4572000" cy="23351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áfico 13">
            <a:extLst>
              <a:ext uri="{FF2B5EF4-FFF2-40B4-BE49-F238E27FC236}">
                <a16:creationId xmlns:a16="http://schemas.microsoft.com/office/drawing/2014/main" id="{55549868-29AA-46AE-AD93-622FD1224D48}"/>
              </a:ext>
            </a:extLst>
          </p:cNvPr>
          <p:cNvGraphicFramePr>
            <a:graphicFrameLocks/>
          </p:cNvGraphicFramePr>
          <p:nvPr>
            <p:extLst>
              <p:ext uri="{D42A27DB-BD31-4B8C-83A1-F6EECF244321}">
                <p14:modId xmlns:p14="http://schemas.microsoft.com/office/powerpoint/2010/main" val="432892004"/>
              </p:ext>
            </p:extLst>
          </p:nvPr>
        </p:nvGraphicFramePr>
        <p:xfrm>
          <a:off x="5883616" y="1743267"/>
          <a:ext cx="5608182" cy="3647883"/>
        </p:xfrm>
        <a:graphic>
          <a:graphicData uri="http://schemas.openxmlformats.org/drawingml/2006/chart">
            <c:chart xmlns:c="http://schemas.openxmlformats.org/drawingml/2006/chart" xmlns:r="http://schemas.openxmlformats.org/officeDocument/2006/relationships" r:id="rId7"/>
          </a:graphicData>
        </a:graphic>
      </p:graphicFrame>
      <p:sp>
        <p:nvSpPr>
          <p:cNvPr id="15" name="CuadroTexto 14">
            <a:extLst>
              <a:ext uri="{FF2B5EF4-FFF2-40B4-BE49-F238E27FC236}">
                <a16:creationId xmlns:a16="http://schemas.microsoft.com/office/drawing/2014/main" id="{77F8A9F4-E5F4-6B15-79B6-CC8A083E67C9}"/>
              </a:ext>
            </a:extLst>
          </p:cNvPr>
          <p:cNvSpPr txBox="1"/>
          <p:nvPr/>
        </p:nvSpPr>
        <p:spPr>
          <a:xfrm>
            <a:off x="6137017" y="5607202"/>
            <a:ext cx="5324669" cy="510778"/>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L" sz="1200" dirty="0"/>
              <a:t>Todos los proyectos de sistemas híbridos Eólico-Diésel se ven enmarcados dentro de la </a:t>
            </a:r>
            <a:r>
              <a:rPr lang="es-CL" sz="1200" dirty="0">
                <a:effectLst/>
              </a:rPr>
              <a:t>Habilitación Energía Eléctrica en </a:t>
            </a:r>
            <a:r>
              <a:rPr lang="es-CL" sz="1200" b="1" dirty="0">
                <a:effectLst/>
              </a:rPr>
              <a:t>Islas Desertores</a:t>
            </a:r>
            <a:r>
              <a:rPr lang="es-CL" sz="1200" dirty="0">
                <a:effectLst/>
              </a:rPr>
              <a:t>, Provincia de Palena.</a:t>
            </a:r>
            <a:endParaRPr lang="es-CL" sz="14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977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OE1.b: Diagnóstico de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26179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rPr>
              <a:t>Sistemas de generación hidroeléctrica – Estado de la instalación</a:t>
            </a:r>
            <a:endParaRPr kumimoji="0" lang="es-CL" sz="20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endParaRPr>
          </a:p>
        </p:txBody>
      </p:sp>
      <p:sp>
        <p:nvSpPr>
          <p:cNvPr id="2" name="CuadroTexto 1">
            <a:extLst>
              <a:ext uri="{FF2B5EF4-FFF2-40B4-BE49-F238E27FC236}">
                <a16:creationId xmlns:a16="http://schemas.microsoft.com/office/drawing/2014/main" id="{BF869D43-A627-1C1C-33AF-1E22C08BF240}"/>
              </a:ext>
            </a:extLst>
          </p:cNvPr>
          <p:cNvSpPr txBox="1"/>
          <p:nvPr/>
        </p:nvSpPr>
        <p:spPr>
          <a:xfrm>
            <a:off x="3354924" y="3967575"/>
            <a:ext cx="2438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Figura 2. Central El Mally</a:t>
            </a:r>
          </a:p>
        </p:txBody>
      </p:sp>
      <p:sp>
        <p:nvSpPr>
          <p:cNvPr id="13" name="CuadroTexto 12">
            <a:extLst>
              <a:ext uri="{FF2B5EF4-FFF2-40B4-BE49-F238E27FC236}">
                <a16:creationId xmlns:a16="http://schemas.microsoft.com/office/drawing/2014/main" id="{137617DC-A5E9-BEBB-15D4-D983072E0788}"/>
              </a:ext>
            </a:extLst>
          </p:cNvPr>
          <p:cNvSpPr txBox="1"/>
          <p:nvPr/>
        </p:nvSpPr>
        <p:spPr>
          <a:xfrm>
            <a:off x="803071" y="3977017"/>
            <a:ext cx="24384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00" b="0" i="0" u="none" strike="noStrike" kern="1200" cap="none" spc="0" normalizeH="0" baseline="0" noProof="0" dirty="0">
                <a:ln>
                  <a:noFill/>
                </a:ln>
                <a:solidFill>
                  <a:prstClr val="black"/>
                </a:solidFill>
                <a:effectLst/>
                <a:uLnTx/>
                <a:uFillTx/>
                <a:latin typeface="Calibri" panose="020F0502020204030204"/>
                <a:ea typeface="+mn-ea"/>
                <a:cs typeface="+mn-cs"/>
              </a:rPr>
              <a:t>Figura 1. Central Quebrada de Medina</a:t>
            </a:r>
          </a:p>
        </p:txBody>
      </p:sp>
      <p:pic>
        <p:nvPicPr>
          <p:cNvPr id="6" name="Imagen 5" descr="Imagen que contiene interior, edificio, cuarto, tabla&#10;&#10;Descripción generada automáticamente">
            <a:extLst>
              <a:ext uri="{FF2B5EF4-FFF2-40B4-BE49-F238E27FC236}">
                <a16:creationId xmlns:a16="http://schemas.microsoft.com/office/drawing/2014/main" id="{9C666AA5-7006-BC0E-FE82-5208C9D0D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0" y="1778854"/>
            <a:ext cx="1619250" cy="2159000"/>
          </a:xfrm>
          <a:prstGeom prst="rect">
            <a:avLst/>
          </a:prstGeom>
        </p:spPr>
      </p:pic>
      <p:pic>
        <p:nvPicPr>
          <p:cNvPr id="9" name="Imagen 8" descr="Imagen que contiene interior, tabla, silla, pequeño&#10;&#10;Descripción generada automáticamente">
            <a:extLst>
              <a:ext uri="{FF2B5EF4-FFF2-40B4-BE49-F238E27FC236}">
                <a16:creationId xmlns:a16="http://schemas.microsoft.com/office/drawing/2014/main" id="{88D33C2B-B921-B8C8-F2CA-30F781527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982" y="1783514"/>
            <a:ext cx="1619250" cy="2159000"/>
          </a:xfrm>
          <a:prstGeom prst="rect">
            <a:avLst/>
          </a:prstGeom>
        </p:spPr>
      </p:pic>
      <p:graphicFrame>
        <p:nvGraphicFramePr>
          <p:cNvPr id="18" name="Gráfico 17">
            <a:extLst>
              <a:ext uri="{FF2B5EF4-FFF2-40B4-BE49-F238E27FC236}">
                <a16:creationId xmlns:a16="http://schemas.microsoft.com/office/drawing/2014/main" id="{95583953-BFF3-0B06-F88D-C4C766FB7EC7}"/>
              </a:ext>
            </a:extLst>
          </p:cNvPr>
          <p:cNvGraphicFramePr>
            <a:graphicFrameLocks/>
          </p:cNvGraphicFramePr>
          <p:nvPr>
            <p:extLst>
              <p:ext uri="{D42A27DB-BD31-4B8C-83A1-F6EECF244321}">
                <p14:modId xmlns:p14="http://schemas.microsoft.com/office/powerpoint/2010/main" val="4034668424"/>
              </p:ext>
            </p:extLst>
          </p:nvPr>
        </p:nvGraphicFramePr>
        <p:xfrm>
          <a:off x="803071" y="4419414"/>
          <a:ext cx="4572000" cy="20288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áfico 13">
            <a:extLst>
              <a:ext uri="{FF2B5EF4-FFF2-40B4-BE49-F238E27FC236}">
                <a16:creationId xmlns:a16="http://schemas.microsoft.com/office/drawing/2014/main" id="{55549868-29AA-46AE-AD93-622FD1224D48}"/>
              </a:ext>
            </a:extLst>
          </p:cNvPr>
          <p:cNvGraphicFramePr>
            <a:graphicFrameLocks/>
          </p:cNvGraphicFramePr>
          <p:nvPr/>
        </p:nvGraphicFramePr>
        <p:xfrm>
          <a:off x="5785428" y="1778854"/>
          <a:ext cx="5870966" cy="3002330"/>
        </p:xfrm>
        <a:graphic>
          <a:graphicData uri="http://schemas.openxmlformats.org/drawingml/2006/chart">
            <c:chart xmlns:c="http://schemas.openxmlformats.org/drawingml/2006/chart" xmlns:r="http://schemas.openxmlformats.org/officeDocument/2006/relationships" r:id="rId7"/>
          </a:graphicData>
        </a:graphic>
      </p:graphicFrame>
      <p:sp>
        <p:nvSpPr>
          <p:cNvPr id="15" name="CuadroTexto 14">
            <a:extLst>
              <a:ext uri="{FF2B5EF4-FFF2-40B4-BE49-F238E27FC236}">
                <a16:creationId xmlns:a16="http://schemas.microsoft.com/office/drawing/2014/main" id="{825DE75B-9E3F-A087-EA1A-F21AC97EE1AD}"/>
              </a:ext>
            </a:extLst>
          </p:cNvPr>
          <p:cNvSpPr txBox="1"/>
          <p:nvPr/>
        </p:nvSpPr>
        <p:spPr>
          <a:xfrm>
            <a:off x="6207134" y="5340821"/>
            <a:ext cx="5324669" cy="715089"/>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L" sz="1200" dirty="0"/>
              <a:t>Todos los proyectos de sistemas de generación hidráulica se ven enmarcados dentro del proyecto </a:t>
            </a:r>
            <a:r>
              <a:rPr lang="es-ES" sz="1200" dirty="0"/>
              <a:t>Construcción Micro centrales Hidroeléctricas, Sector El Melado, Colbún</a:t>
            </a:r>
          </a:p>
        </p:txBody>
      </p:sp>
    </p:spTree>
    <p:extLst>
      <p:ext uri="{BB962C8B-B14F-4D97-AF65-F5344CB8AC3E}">
        <p14:creationId xmlns:p14="http://schemas.microsoft.com/office/powerpoint/2010/main" val="26509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OE1.c:  </a:t>
            </a:r>
            <a:r>
              <a:rPr lang="es-MX" sz="2800" b="1" dirty="0">
                <a:solidFill>
                  <a:schemeClr val="tx1"/>
                </a:solidFill>
                <a:latin typeface="Verdana" panose="020B0604030504040204" pitchFamily="34" charset="0"/>
                <a:ea typeface="Verdana" panose="020B0604030504040204" pitchFamily="34" charset="0"/>
              </a:rPr>
              <a:t>Evaluación de desviaciones desde el inicio de la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346987"/>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Principales desviaciones identificadas – Uso de la energía</a:t>
            </a:r>
            <a:endParaRPr lang="es-CL" sz="2000" dirty="0">
              <a:solidFill>
                <a:schemeClr val="bg1">
                  <a:lumMod val="65000"/>
                </a:schemeClr>
              </a:solidFill>
              <a:latin typeface="Red Hat Display" panose="02010503040201060303" pitchFamily="2" charset="77"/>
            </a:endParaRPr>
          </a:p>
        </p:txBody>
      </p:sp>
      <p:graphicFrame>
        <p:nvGraphicFramePr>
          <p:cNvPr id="6" name="Diagrama 5">
            <a:extLst>
              <a:ext uri="{FF2B5EF4-FFF2-40B4-BE49-F238E27FC236}">
                <a16:creationId xmlns:a16="http://schemas.microsoft.com/office/drawing/2014/main" id="{8B4B21E4-C184-6FCF-B25C-FC23D9298A34}"/>
              </a:ext>
            </a:extLst>
          </p:cNvPr>
          <p:cNvGraphicFramePr/>
          <p:nvPr>
            <p:extLst>
              <p:ext uri="{D42A27DB-BD31-4B8C-83A1-F6EECF244321}">
                <p14:modId xmlns:p14="http://schemas.microsoft.com/office/powerpoint/2010/main" val="574266721"/>
              </p:ext>
            </p:extLst>
          </p:nvPr>
        </p:nvGraphicFramePr>
        <p:xfrm>
          <a:off x="1509863" y="1799981"/>
          <a:ext cx="9172274" cy="1176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id="{C3292CA9-265D-D1C9-EA8E-16FFA99F1BCB}"/>
              </a:ext>
            </a:extLst>
          </p:cNvPr>
          <p:cNvGraphicFramePr/>
          <p:nvPr>
            <p:extLst>
              <p:ext uri="{D42A27DB-BD31-4B8C-83A1-F6EECF244321}">
                <p14:modId xmlns:p14="http://schemas.microsoft.com/office/powerpoint/2010/main" val="400635042"/>
              </p:ext>
            </p:extLst>
          </p:nvPr>
        </p:nvGraphicFramePr>
        <p:xfrm>
          <a:off x="2060939" y="3309985"/>
          <a:ext cx="8070122" cy="29141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92087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OE1.c:  </a:t>
            </a:r>
            <a:r>
              <a:rPr lang="es-MX" sz="2800" b="1" dirty="0">
                <a:solidFill>
                  <a:schemeClr val="tx1"/>
                </a:solidFill>
                <a:latin typeface="Verdana" panose="020B0604030504040204" pitchFamily="34" charset="0"/>
                <a:ea typeface="Verdana" panose="020B0604030504040204" pitchFamily="34" charset="0"/>
              </a:rPr>
              <a:t>Evaluación de desviaciones desde el inicio de la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35510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Principales desviaciones identificadas – Generación y población beneficiaria</a:t>
            </a:r>
            <a:endParaRPr lang="es-CL" sz="2000" dirty="0">
              <a:solidFill>
                <a:schemeClr val="bg1">
                  <a:lumMod val="65000"/>
                </a:schemeClr>
              </a:solidFill>
              <a:latin typeface="Red Hat Display" panose="02010503040201060303" pitchFamily="2" charset="77"/>
            </a:endParaRPr>
          </a:p>
        </p:txBody>
      </p:sp>
      <p:graphicFrame>
        <p:nvGraphicFramePr>
          <p:cNvPr id="6" name="Diagrama 5">
            <a:extLst>
              <a:ext uri="{FF2B5EF4-FFF2-40B4-BE49-F238E27FC236}">
                <a16:creationId xmlns:a16="http://schemas.microsoft.com/office/drawing/2014/main" id="{8B4B21E4-C184-6FCF-B25C-FC23D9298A34}"/>
              </a:ext>
            </a:extLst>
          </p:cNvPr>
          <p:cNvGraphicFramePr/>
          <p:nvPr>
            <p:extLst>
              <p:ext uri="{D42A27DB-BD31-4B8C-83A1-F6EECF244321}">
                <p14:modId xmlns:p14="http://schemas.microsoft.com/office/powerpoint/2010/main" val="299395340"/>
              </p:ext>
            </p:extLst>
          </p:nvPr>
        </p:nvGraphicFramePr>
        <p:xfrm>
          <a:off x="1198485" y="1926455"/>
          <a:ext cx="9507985" cy="1176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a 1">
            <a:extLst>
              <a:ext uri="{FF2B5EF4-FFF2-40B4-BE49-F238E27FC236}">
                <a16:creationId xmlns:a16="http://schemas.microsoft.com/office/drawing/2014/main" id="{BC7465C9-D422-751D-056D-A0D8283EDA76}"/>
              </a:ext>
            </a:extLst>
          </p:cNvPr>
          <p:cNvGraphicFramePr/>
          <p:nvPr>
            <p:extLst>
              <p:ext uri="{D42A27DB-BD31-4B8C-83A1-F6EECF244321}">
                <p14:modId xmlns:p14="http://schemas.microsoft.com/office/powerpoint/2010/main" val="3327936463"/>
              </p:ext>
            </p:extLst>
          </p:nvPr>
        </p:nvGraphicFramePr>
        <p:xfrm>
          <a:off x="1463826" y="3754890"/>
          <a:ext cx="4013693" cy="26764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CuadroTexto 7">
            <a:extLst>
              <a:ext uri="{FF2B5EF4-FFF2-40B4-BE49-F238E27FC236}">
                <a16:creationId xmlns:a16="http://schemas.microsoft.com/office/drawing/2014/main" id="{41501827-D985-CDF2-50D0-8D7610FDE01F}"/>
              </a:ext>
            </a:extLst>
          </p:cNvPr>
          <p:cNvSpPr txBox="1"/>
          <p:nvPr/>
        </p:nvSpPr>
        <p:spPr>
          <a:xfrm>
            <a:off x="1980499" y="3341416"/>
            <a:ext cx="2980349" cy="578882"/>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s-CL"/>
            </a:defPPr>
            <a:lvl1pPr algn="ctr">
              <a:lnSpc>
                <a:spcPct val="115000"/>
              </a:lnSpc>
              <a:spcAft>
                <a:spcPts val="800"/>
              </a:spcAft>
              <a:defRPr sz="1400" b="1">
                <a:effectLst/>
              </a:defRPr>
            </a:lvl1pPr>
          </a:lstStyle>
          <a:p>
            <a:r>
              <a:rPr lang="es-CL" dirty="0"/>
              <a:t>Construcción Sistema Fotovoltaico Domiciliario, Isla Huapi, Futrono</a:t>
            </a:r>
          </a:p>
        </p:txBody>
      </p:sp>
      <p:graphicFrame>
        <p:nvGraphicFramePr>
          <p:cNvPr id="9" name="Diagrama 8">
            <a:extLst>
              <a:ext uri="{FF2B5EF4-FFF2-40B4-BE49-F238E27FC236}">
                <a16:creationId xmlns:a16="http://schemas.microsoft.com/office/drawing/2014/main" id="{19C5758F-40E3-61D1-5450-2CE009544532}"/>
              </a:ext>
            </a:extLst>
          </p:cNvPr>
          <p:cNvGraphicFramePr/>
          <p:nvPr>
            <p:extLst>
              <p:ext uri="{D42A27DB-BD31-4B8C-83A1-F6EECF244321}">
                <p14:modId xmlns:p14="http://schemas.microsoft.com/office/powerpoint/2010/main" val="2169307260"/>
              </p:ext>
            </p:extLst>
          </p:nvPr>
        </p:nvGraphicFramePr>
        <p:xfrm>
          <a:off x="6552211" y="3754890"/>
          <a:ext cx="4013693" cy="267642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0" name="CuadroTexto 9">
            <a:extLst>
              <a:ext uri="{FF2B5EF4-FFF2-40B4-BE49-F238E27FC236}">
                <a16:creationId xmlns:a16="http://schemas.microsoft.com/office/drawing/2014/main" id="{0530BEE3-C9BD-A252-357F-6DEB0F2A39EF}"/>
              </a:ext>
            </a:extLst>
          </p:cNvPr>
          <p:cNvSpPr txBox="1"/>
          <p:nvPr/>
        </p:nvSpPr>
        <p:spPr>
          <a:xfrm>
            <a:off x="7068882" y="3341416"/>
            <a:ext cx="2980349" cy="631946"/>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lnSpc>
                <a:spcPct val="115000"/>
              </a:lnSpc>
              <a:spcAft>
                <a:spcPts val="800"/>
              </a:spcAft>
            </a:pPr>
            <a:r>
              <a:rPr lang="es-CL" sz="1400" b="1" dirty="0">
                <a:effectLst/>
              </a:rPr>
              <a:t>Habilitación Energía Fotovoltaica, Sector Tres Chiflones, Corral</a:t>
            </a:r>
            <a:endParaRPr lang="es-CL" sz="1600" b="1"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0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OE1.c:  </a:t>
            </a:r>
            <a:r>
              <a:rPr lang="es-MX" sz="2800" b="1" dirty="0">
                <a:solidFill>
                  <a:schemeClr val="tx1"/>
                </a:solidFill>
                <a:latin typeface="Verdana" panose="020B0604030504040204" pitchFamily="34" charset="0"/>
                <a:ea typeface="Verdana" panose="020B0604030504040204" pitchFamily="34" charset="0"/>
              </a:rPr>
              <a:t>Evaluación de desviaciones desde el inicio de la operación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35510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Otras desviaciones identificadas</a:t>
            </a:r>
            <a:endParaRPr lang="es-CL" sz="2000" dirty="0">
              <a:solidFill>
                <a:schemeClr val="bg1">
                  <a:lumMod val="65000"/>
                </a:schemeClr>
              </a:solidFill>
              <a:latin typeface="Red Hat Display" panose="02010503040201060303" pitchFamily="2" charset="77"/>
            </a:endParaRPr>
          </a:p>
        </p:txBody>
      </p:sp>
      <p:graphicFrame>
        <p:nvGraphicFramePr>
          <p:cNvPr id="6" name="Diagrama 5">
            <a:extLst>
              <a:ext uri="{FF2B5EF4-FFF2-40B4-BE49-F238E27FC236}">
                <a16:creationId xmlns:a16="http://schemas.microsoft.com/office/drawing/2014/main" id="{8B4B21E4-C184-6FCF-B25C-FC23D9298A34}"/>
              </a:ext>
            </a:extLst>
          </p:cNvPr>
          <p:cNvGraphicFramePr/>
          <p:nvPr>
            <p:extLst>
              <p:ext uri="{D42A27DB-BD31-4B8C-83A1-F6EECF244321}">
                <p14:modId xmlns:p14="http://schemas.microsoft.com/office/powerpoint/2010/main" val="4132946376"/>
              </p:ext>
            </p:extLst>
          </p:nvPr>
        </p:nvGraphicFramePr>
        <p:xfrm>
          <a:off x="1940672" y="2419349"/>
          <a:ext cx="8532924" cy="3175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208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OE1.d:  </a:t>
            </a:r>
            <a:r>
              <a:rPr lang="es-MX" sz="2800" b="1" dirty="0">
                <a:solidFill>
                  <a:schemeClr val="tx1"/>
                </a:solidFill>
                <a:latin typeface="Verdana" panose="020B0604030504040204" pitchFamily="34" charset="0"/>
                <a:ea typeface="Verdana" panose="020B0604030504040204" pitchFamily="34" charset="0"/>
              </a:rPr>
              <a:t>Aspectos esenciales del buen funcionamiento</a:t>
            </a:r>
          </a:p>
        </p:txBody>
      </p:sp>
      <p:sp>
        <p:nvSpPr>
          <p:cNvPr id="2" name="CuadroTexto 1">
            <a:extLst>
              <a:ext uri="{FF2B5EF4-FFF2-40B4-BE49-F238E27FC236}">
                <a16:creationId xmlns:a16="http://schemas.microsoft.com/office/drawing/2014/main" id="{D9AE56CE-B97D-FADF-CF43-25951D65B038}"/>
              </a:ext>
            </a:extLst>
          </p:cNvPr>
          <p:cNvSpPr txBox="1"/>
          <p:nvPr/>
        </p:nvSpPr>
        <p:spPr>
          <a:xfrm>
            <a:off x="1187116" y="1758830"/>
            <a:ext cx="10310327" cy="369332"/>
          </a:xfrm>
          <a:prstGeom prst="rect">
            <a:avLst/>
          </a:prstGeom>
          <a:noFill/>
        </p:spPr>
        <p:txBody>
          <a:bodyPr wrap="square" rtlCol="0">
            <a:spAutoFit/>
          </a:bodyPr>
          <a:lstStyle/>
          <a:p>
            <a:r>
              <a:rPr lang="es-CL" dirty="0"/>
              <a:t>Los aspectos esenciales del buen funcionamiento de las instalaciones se pueden dividir en 2 categorías:</a:t>
            </a:r>
          </a:p>
        </p:txBody>
      </p:sp>
      <p:graphicFrame>
        <p:nvGraphicFramePr>
          <p:cNvPr id="6" name="Gráfico 5">
            <a:extLst>
              <a:ext uri="{FF2B5EF4-FFF2-40B4-BE49-F238E27FC236}">
                <a16:creationId xmlns:a16="http://schemas.microsoft.com/office/drawing/2014/main" id="{AEE558D9-6052-4F0A-277D-F82E337E3B54}"/>
              </a:ext>
            </a:extLst>
          </p:cNvPr>
          <p:cNvGraphicFramePr/>
          <p:nvPr>
            <p:extLst>
              <p:ext uri="{D42A27DB-BD31-4B8C-83A1-F6EECF244321}">
                <p14:modId xmlns:p14="http://schemas.microsoft.com/office/powerpoint/2010/main" val="4104394448"/>
              </p:ext>
            </p:extLst>
          </p:nvPr>
        </p:nvGraphicFramePr>
        <p:xfrm>
          <a:off x="1187116" y="3089256"/>
          <a:ext cx="4572000" cy="28917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a 2">
            <a:extLst>
              <a:ext uri="{FF2B5EF4-FFF2-40B4-BE49-F238E27FC236}">
                <a16:creationId xmlns:a16="http://schemas.microsoft.com/office/drawing/2014/main" id="{4C648BF1-8C7A-101D-528E-D34DEAE3695F}"/>
              </a:ext>
            </a:extLst>
          </p:cNvPr>
          <p:cNvGraphicFramePr/>
          <p:nvPr>
            <p:extLst>
              <p:ext uri="{D42A27DB-BD31-4B8C-83A1-F6EECF244321}">
                <p14:modId xmlns:p14="http://schemas.microsoft.com/office/powerpoint/2010/main" val="1642811503"/>
              </p:ext>
            </p:extLst>
          </p:nvPr>
        </p:nvGraphicFramePr>
        <p:xfrm>
          <a:off x="5975088" y="3089255"/>
          <a:ext cx="5681306" cy="29318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F8C88E49-AD2C-AFCB-90A7-1B8BA57FE9E2}"/>
              </a:ext>
            </a:extLst>
          </p:cNvPr>
          <p:cNvSpPr txBox="1"/>
          <p:nvPr/>
        </p:nvSpPr>
        <p:spPr>
          <a:xfrm>
            <a:off x="2423422" y="2420359"/>
            <a:ext cx="2099388" cy="408623"/>
          </a:xfrm>
          <a:prstGeom prst="roundRect">
            <a:avLst/>
          </a:prstGeom>
          <a:solidFill>
            <a:schemeClr val="accent1"/>
          </a:solidFill>
        </p:spPr>
        <p:txBody>
          <a:bodyPr wrap="square" rtlCol="0">
            <a:spAutoFit/>
          </a:bodyPr>
          <a:lstStyle/>
          <a:p>
            <a:pPr algn="ctr"/>
            <a:r>
              <a:rPr lang="es-CL" b="1" dirty="0">
                <a:solidFill>
                  <a:schemeClr val="bg1"/>
                </a:solidFill>
              </a:rPr>
              <a:t>Mantenimiento</a:t>
            </a:r>
          </a:p>
        </p:txBody>
      </p:sp>
      <p:sp>
        <p:nvSpPr>
          <p:cNvPr id="9" name="CuadroTexto 8">
            <a:extLst>
              <a:ext uri="{FF2B5EF4-FFF2-40B4-BE49-F238E27FC236}">
                <a16:creationId xmlns:a16="http://schemas.microsoft.com/office/drawing/2014/main" id="{2045AF5D-333C-A978-2716-D8187D79FC2A}"/>
              </a:ext>
            </a:extLst>
          </p:cNvPr>
          <p:cNvSpPr txBox="1"/>
          <p:nvPr/>
        </p:nvSpPr>
        <p:spPr>
          <a:xfrm>
            <a:off x="7303508" y="2420360"/>
            <a:ext cx="3024466" cy="408623"/>
          </a:xfrm>
          <a:prstGeom prst="roundRect">
            <a:avLst/>
          </a:prstGeom>
          <a:solidFill>
            <a:schemeClr val="accent1"/>
          </a:solidFill>
        </p:spPr>
        <p:txBody>
          <a:bodyPr wrap="square" rtlCol="0">
            <a:spAutoFit/>
          </a:bodyPr>
          <a:lstStyle/>
          <a:p>
            <a:pPr algn="ctr"/>
            <a:r>
              <a:rPr lang="es-CL" b="1" dirty="0">
                <a:solidFill>
                  <a:schemeClr val="bg1"/>
                </a:solidFill>
              </a:rPr>
              <a:t>Uso de la instalación</a:t>
            </a:r>
          </a:p>
        </p:txBody>
      </p:sp>
    </p:spTree>
    <p:extLst>
      <p:ext uri="{BB962C8B-B14F-4D97-AF65-F5344CB8AC3E}">
        <p14:creationId xmlns:p14="http://schemas.microsoft.com/office/powerpoint/2010/main" val="26046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OE1.e:  </a:t>
            </a:r>
            <a:r>
              <a:rPr lang="es-MX" sz="2800" b="1" dirty="0">
                <a:solidFill>
                  <a:schemeClr val="tx1"/>
                </a:solidFill>
                <a:latin typeface="Verdana" panose="020B0604030504040204" pitchFamily="34" charset="0"/>
                <a:ea typeface="Verdana" panose="020B0604030504040204" pitchFamily="34" charset="0"/>
              </a:rPr>
              <a:t>Aspectos de mejora en la entrega y operación del servicio</a:t>
            </a:r>
          </a:p>
        </p:txBody>
      </p:sp>
      <p:graphicFrame>
        <p:nvGraphicFramePr>
          <p:cNvPr id="6" name="Diagrama 5">
            <a:extLst>
              <a:ext uri="{FF2B5EF4-FFF2-40B4-BE49-F238E27FC236}">
                <a16:creationId xmlns:a16="http://schemas.microsoft.com/office/drawing/2014/main" id="{15F75314-14AB-35C9-A23A-A0C31610027C}"/>
              </a:ext>
            </a:extLst>
          </p:cNvPr>
          <p:cNvGraphicFramePr/>
          <p:nvPr>
            <p:extLst>
              <p:ext uri="{D42A27DB-BD31-4B8C-83A1-F6EECF244321}">
                <p14:modId xmlns:p14="http://schemas.microsoft.com/office/powerpoint/2010/main" val="481626573"/>
              </p:ext>
            </p:extLst>
          </p:nvPr>
        </p:nvGraphicFramePr>
        <p:xfrm>
          <a:off x="381000" y="1952189"/>
          <a:ext cx="5497572" cy="4703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id="{371A8335-40D7-E076-5296-59DD1EC60290}"/>
              </a:ext>
            </a:extLst>
          </p:cNvPr>
          <p:cNvGraphicFramePr/>
          <p:nvPr>
            <p:extLst>
              <p:ext uri="{D42A27DB-BD31-4B8C-83A1-F6EECF244321}">
                <p14:modId xmlns:p14="http://schemas.microsoft.com/office/powerpoint/2010/main" val="2518283382"/>
              </p:ext>
            </p:extLst>
          </p:nvPr>
        </p:nvGraphicFramePr>
        <p:xfrm>
          <a:off x="6313430" y="2009666"/>
          <a:ext cx="5497572" cy="47039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072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OE1.e:  </a:t>
            </a:r>
            <a:r>
              <a:rPr lang="es-MX" sz="2800" b="1" dirty="0">
                <a:solidFill>
                  <a:schemeClr val="tx1"/>
                </a:solidFill>
                <a:latin typeface="Verdana" panose="020B0604030504040204" pitchFamily="34" charset="0"/>
                <a:ea typeface="Verdana" panose="020B0604030504040204" pitchFamily="34" charset="0"/>
              </a:rPr>
              <a:t>Aspectos de mejora en la entrega y operación del servicio</a:t>
            </a:r>
          </a:p>
        </p:txBody>
      </p:sp>
      <p:graphicFrame>
        <p:nvGraphicFramePr>
          <p:cNvPr id="8" name="Diagrama 7">
            <a:extLst>
              <a:ext uri="{FF2B5EF4-FFF2-40B4-BE49-F238E27FC236}">
                <a16:creationId xmlns:a16="http://schemas.microsoft.com/office/drawing/2014/main" id="{20C155E7-BB35-53D6-0D27-9B82FA911A1B}"/>
              </a:ext>
            </a:extLst>
          </p:cNvPr>
          <p:cNvGraphicFramePr/>
          <p:nvPr>
            <p:extLst>
              <p:ext uri="{D42A27DB-BD31-4B8C-83A1-F6EECF244321}">
                <p14:modId xmlns:p14="http://schemas.microsoft.com/office/powerpoint/2010/main" val="2179200602"/>
              </p:ext>
            </p:extLst>
          </p:nvPr>
        </p:nvGraphicFramePr>
        <p:xfrm>
          <a:off x="3347214" y="1885969"/>
          <a:ext cx="5497572" cy="4703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39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Introducción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19878" y="1320567"/>
            <a:ext cx="434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000" dirty="0">
                <a:solidFill>
                  <a:schemeClr val="bg1">
                    <a:lumMod val="65000"/>
                  </a:schemeClr>
                </a:solidFill>
                <a:latin typeface="Red Hat Display" panose="02010503040201060303" pitchFamily="2" charset="77"/>
              </a:rPr>
              <a:t>Principales sistemas de consumo</a:t>
            </a:r>
          </a:p>
        </p:txBody>
      </p:sp>
      <p:sp>
        <p:nvSpPr>
          <p:cNvPr id="13" name="CuadroTexto 12">
            <a:extLst>
              <a:ext uri="{FF2B5EF4-FFF2-40B4-BE49-F238E27FC236}">
                <a16:creationId xmlns:a16="http://schemas.microsoft.com/office/drawing/2014/main" id="{BD619B4F-50B7-1D94-F66A-512DF3EB608A}"/>
              </a:ext>
            </a:extLst>
          </p:cNvPr>
          <p:cNvSpPr txBox="1"/>
          <p:nvPr/>
        </p:nvSpPr>
        <p:spPr>
          <a:xfrm>
            <a:off x="1443789" y="2021305"/>
            <a:ext cx="10212605" cy="2585323"/>
          </a:xfrm>
          <a:prstGeom prst="rect">
            <a:avLst/>
          </a:prstGeom>
          <a:noFill/>
        </p:spPr>
        <p:txBody>
          <a:bodyPr wrap="square" rtlCol="0">
            <a:spAutoFit/>
          </a:bodyPr>
          <a:lstStyle/>
          <a:p>
            <a:pPr algn="just"/>
            <a:r>
              <a:rPr lang="es-CL" dirty="0"/>
              <a:t>El “Estudio Evaluación ex post de mediano plazo a proyectos de suministro eléctrico por sistemas de autogeneración” tiene por propósito determinar las condiciones óptimas de permitirían que los proyectos de autogeneración de energía eléctrica que operan en el sector rural para diferentes tecnologías: fotovoltaico, micro central y eólico, aseguren su funcionamiento en el tiempo.</a:t>
            </a:r>
          </a:p>
          <a:p>
            <a:pPr algn="just"/>
            <a:r>
              <a:rPr lang="es-CL" dirty="0"/>
              <a:t>En esta presentación se muestra la metodología utilizada en la evaluación de los proyectos, los resultados obtenidos a partir de la recolección de información en terreno y posterior análisis de esta, el marco regulatorio que garantizaría la sustentabilidad de los servicios, factores que debería considerar un modelo de gestión para este tipo de instalaciones y finalmente los aspectos que debería considerar una herramienta de formulación y evaluación de este tipo de proyectos.</a:t>
            </a:r>
          </a:p>
        </p:txBody>
      </p:sp>
    </p:spTree>
    <p:extLst>
      <p:ext uri="{BB962C8B-B14F-4D97-AF65-F5344CB8AC3E}">
        <p14:creationId xmlns:p14="http://schemas.microsoft.com/office/powerpoint/2010/main" val="7149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44929" y="2131541"/>
            <a:ext cx="12883243"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OE2: Marco regulatorio que garantizaría sustentabilidad del servicio</a:t>
            </a:r>
          </a:p>
        </p:txBody>
      </p:sp>
      <p:sp>
        <p:nvSpPr>
          <p:cNvPr id="13" name="CuadroTexto 12">
            <a:extLst>
              <a:ext uri="{FF2B5EF4-FFF2-40B4-BE49-F238E27FC236}">
                <a16:creationId xmlns:a16="http://schemas.microsoft.com/office/drawing/2014/main" id="{BA2C491B-478B-1D73-6445-926F3C59FBFF}"/>
              </a:ext>
            </a:extLst>
          </p:cNvPr>
          <p:cNvSpPr txBox="1"/>
          <p:nvPr/>
        </p:nvSpPr>
        <p:spPr>
          <a:xfrm>
            <a:off x="2230473" y="3731930"/>
            <a:ext cx="8709669" cy="1754326"/>
          </a:xfrm>
          <a:prstGeom prst="rect">
            <a:avLst/>
          </a:prstGeom>
          <a:noFill/>
        </p:spPr>
        <p:txBody>
          <a:bodyPr wrap="square" rtlCol="0">
            <a:spAutoFit/>
          </a:bodyPr>
          <a:lstStyle/>
          <a:p>
            <a:pPr marL="342900" indent="-342900">
              <a:buAutoNum type="alphaLcPeriod"/>
            </a:pPr>
            <a:r>
              <a:rPr lang="es-CL" dirty="0"/>
              <a:t>Identificación de aspectos esenciales en base a la normativa/experiencia nacional e internacional</a:t>
            </a:r>
          </a:p>
          <a:p>
            <a:pPr marL="342900" indent="-342900">
              <a:buAutoNum type="alphaLcPeriod"/>
            </a:pPr>
            <a:r>
              <a:rPr lang="es-CL" dirty="0"/>
              <a:t>Identificación de vacíos legales</a:t>
            </a:r>
          </a:p>
          <a:p>
            <a:pPr marL="342900" indent="-342900">
              <a:buAutoNum type="alphaLcPeriod"/>
            </a:pPr>
            <a:r>
              <a:rPr lang="es-CL" dirty="0"/>
              <a:t>Propuesta de normativa que garantice sustentabilidad de proyectos futuros</a:t>
            </a:r>
          </a:p>
          <a:p>
            <a:pPr marL="342900" indent="-342900">
              <a:buAutoNum type="alphaLcPeriod"/>
            </a:pPr>
            <a:r>
              <a:rPr lang="es-CL" dirty="0"/>
              <a:t>Identificación de necesidades de cambios/modificaciones en sistema tarifario y/o subsidios</a:t>
            </a:r>
          </a:p>
        </p:txBody>
      </p:sp>
    </p:spTree>
    <p:extLst>
      <p:ext uri="{BB962C8B-B14F-4D97-AF65-F5344CB8AC3E}">
        <p14:creationId xmlns:p14="http://schemas.microsoft.com/office/powerpoint/2010/main" val="80541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5999" y="123213"/>
            <a:ext cx="8010124" cy="1769941"/>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OE2.a:  </a:t>
            </a:r>
            <a:r>
              <a:rPr lang="es-MX" sz="2800" b="1" dirty="0">
                <a:solidFill>
                  <a:schemeClr val="tx1"/>
                </a:solidFill>
                <a:latin typeface="Verdana" panose="020B0604030504040204" pitchFamily="34" charset="0"/>
                <a:ea typeface="Verdana" panose="020B0604030504040204" pitchFamily="34" charset="0"/>
              </a:rPr>
              <a:t>Identificación de aspectos esenciales en base a la normativa/experiencia nacional e internacional</a:t>
            </a:r>
          </a:p>
        </p:txBody>
      </p:sp>
      <p:graphicFrame>
        <p:nvGraphicFramePr>
          <p:cNvPr id="6" name="Diagrama 5">
            <a:extLst>
              <a:ext uri="{FF2B5EF4-FFF2-40B4-BE49-F238E27FC236}">
                <a16:creationId xmlns:a16="http://schemas.microsoft.com/office/drawing/2014/main" id="{3B0F1BBC-1441-A486-849D-64E390523B38}"/>
              </a:ext>
            </a:extLst>
          </p:cNvPr>
          <p:cNvGraphicFramePr/>
          <p:nvPr>
            <p:extLst>
              <p:ext uri="{D42A27DB-BD31-4B8C-83A1-F6EECF244321}">
                <p14:modId xmlns:p14="http://schemas.microsoft.com/office/powerpoint/2010/main" val="2942268476"/>
              </p:ext>
            </p:extLst>
          </p:nvPr>
        </p:nvGraphicFramePr>
        <p:xfrm>
          <a:off x="1384917" y="2207034"/>
          <a:ext cx="9259409" cy="4149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arcador de texto 2">
            <a:extLst>
              <a:ext uri="{FF2B5EF4-FFF2-40B4-BE49-F238E27FC236}">
                <a16:creationId xmlns:a16="http://schemas.microsoft.com/office/drawing/2014/main" id="{21CA3F4A-A4DA-4F16-64FB-60B2BCFEBBAE}"/>
              </a:ext>
            </a:extLst>
          </p:cNvPr>
          <p:cNvSpPr txBox="1">
            <a:spLocks/>
          </p:cNvSpPr>
          <p:nvPr/>
        </p:nvSpPr>
        <p:spPr>
          <a:xfrm>
            <a:off x="2285999" y="1797350"/>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rPr>
              <a:t>Aspectos normativos identificados en materia de autogeneración rural</a:t>
            </a:r>
          </a:p>
        </p:txBody>
      </p:sp>
    </p:spTree>
    <p:extLst>
      <p:ext uri="{BB962C8B-B14F-4D97-AF65-F5344CB8AC3E}">
        <p14:creationId xmlns:p14="http://schemas.microsoft.com/office/powerpoint/2010/main" val="31045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51024" y="166614"/>
            <a:ext cx="7632700" cy="1176655"/>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OE2.b:  </a:t>
            </a:r>
            <a:r>
              <a:rPr lang="es-MX" sz="2800" b="1" dirty="0">
                <a:solidFill>
                  <a:schemeClr val="tx1"/>
                </a:solidFill>
                <a:latin typeface="Verdana" panose="020B0604030504040204" pitchFamily="34" charset="0"/>
                <a:ea typeface="Verdana" panose="020B0604030504040204" pitchFamily="34" charset="0"/>
              </a:rPr>
              <a:t>Identificación de vacíos legales</a:t>
            </a:r>
          </a:p>
        </p:txBody>
      </p:sp>
      <p:graphicFrame>
        <p:nvGraphicFramePr>
          <p:cNvPr id="2" name="Tabla 1">
            <a:extLst>
              <a:ext uri="{FF2B5EF4-FFF2-40B4-BE49-F238E27FC236}">
                <a16:creationId xmlns:a16="http://schemas.microsoft.com/office/drawing/2014/main" id="{23CD94CA-B758-AC6A-9F58-978757F8CBFC}"/>
              </a:ext>
            </a:extLst>
          </p:cNvPr>
          <p:cNvGraphicFramePr>
            <a:graphicFrameLocks noGrp="1"/>
          </p:cNvGraphicFramePr>
          <p:nvPr>
            <p:extLst>
              <p:ext uri="{D42A27DB-BD31-4B8C-83A1-F6EECF244321}">
                <p14:modId xmlns:p14="http://schemas.microsoft.com/office/powerpoint/2010/main" val="838200475"/>
              </p:ext>
            </p:extLst>
          </p:nvPr>
        </p:nvGraphicFramePr>
        <p:xfrm>
          <a:off x="1323975" y="1870043"/>
          <a:ext cx="9652283" cy="4339696"/>
        </p:xfrm>
        <a:graphic>
          <a:graphicData uri="http://schemas.openxmlformats.org/drawingml/2006/table">
            <a:tbl>
              <a:tblPr firstRow="1" firstCol="1">
                <a:tableStyleId>{5C22544A-7EE6-4342-B048-85BDC9FD1C3A}</a:tableStyleId>
              </a:tblPr>
              <a:tblGrid>
                <a:gridCol w="4271553">
                  <a:extLst>
                    <a:ext uri="{9D8B030D-6E8A-4147-A177-3AD203B41FA5}">
                      <a16:colId xmlns:a16="http://schemas.microsoft.com/office/drawing/2014/main" val="1130750660"/>
                    </a:ext>
                  </a:extLst>
                </a:gridCol>
                <a:gridCol w="3040480">
                  <a:extLst>
                    <a:ext uri="{9D8B030D-6E8A-4147-A177-3AD203B41FA5}">
                      <a16:colId xmlns:a16="http://schemas.microsoft.com/office/drawing/2014/main" val="2196603637"/>
                    </a:ext>
                  </a:extLst>
                </a:gridCol>
                <a:gridCol w="2340250">
                  <a:extLst>
                    <a:ext uri="{9D8B030D-6E8A-4147-A177-3AD203B41FA5}">
                      <a16:colId xmlns:a16="http://schemas.microsoft.com/office/drawing/2014/main" val="4249979275"/>
                    </a:ext>
                  </a:extLst>
                </a:gridCol>
              </a:tblGrid>
              <a:tr h="401835">
                <a:tc>
                  <a:txBody>
                    <a:bodyPr/>
                    <a:lstStyle/>
                    <a:p>
                      <a:pPr algn="ctr">
                        <a:lnSpc>
                          <a:spcPct val="115000"/>
                        </a:lnSpc>
                        <a:spcAft>
                          <a:spcPts val="800"/>
                        </a:spcAft>
                      </a:pPr>
                      <a:r>
                        <a:rPr lang="es-CL" sz="1400" b="1" dirty="0">
                          <a:effectLst/>
                        </a:rPr>
                        <a:t>Elementos esenciales para la normativa de autogeneración rural</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Chile</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Constituye o no un vacío normativo</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622322097"/>
                  </a:ext>
                </a:extLst>
              </a:tr>
              <a:tr h="401835">
                <a:tc>
                  <a:txBody>
                    <a:bodyPr/>
                    <a:lstStyle/>
                    <a:p>
                      <a:pPr algn="just">
                        <a:lnSpc>
                          <a:spcPct val="115000"/>
                        </a:lnSpc>
                        <a:spcAft>
                          <a:spcPts val="800"/>
                        </a:spcAft>
                      </a:pPr>
                      <a:r>
                        <a:rPr lang="es-CL" sz="1400" b="0" dirty="0">
                          <a:effectLst/>
                        </a:rPr>
                        <a:t>Marco regulatorio específico para autogeneración rural</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No tiene</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2245447761"/>
                  </a:ext>
                </a:extLst>
              </a:tr>
              <a:tr h="401835">
                <a:tc>
                  <a:txBody>
                    <a:bodyPr/>
                    <a:lstStyle/>
                    <a:p>
                      <a:pPr algn="just">
                        <a:lnSpc>
                          <a:spcPct val="115000"/>
                        </a:lnSpc>
                        <a:spcAft>
                          <a:spcPts val="800"/>
                        </a:spcAft>
                      </a:pPr>
                      <a:r>
                        <a:rPr lang="es-CL" sz="1400" b="0" dirty="0">
                          <a:effectLst/>
                        </a:rPr>
                        <a:t>Políticas públicas de electrificación rural vinculantes</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No tiene</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1534328612"/>
                  </a:ext>
                </a:extLst>
              </a:tr>
              <a:tr h="358639">
                <a:tc>
                  <a:txBody>
                    <a:bodyPr/>
                    <a:lstStyle/>
                    <a:p>
                      <a:pPr algn="just">
                        <a:lnSpc>
                          <a:spcPct val="115000"/>
                        </a:lnSpc>
                        <a:spcAft>
                          <a:spcPts val="800"/>
                        </a:spcAft>
                      </a:pPr>
                      <a:r>
                        <a:rPr lang="es-CL" sz="1400" b="0" dirty="0">
                          <a:effectLst/>
                        </a:rPr>
                        <a:t>Institucionalidad de autogeneración rural</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Poco clara</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2567974456"/>
                  </a:ext>
                </a:extLst>
              </a:tr>
              <a:tr h="401835">
                <a:tc>
                  <a:txBody>
                    <a:bodyPr/>
                    <a:lstStyle/>
                    <a:p>
                      <a:pPr algn="just">
                        <a:lnSpc>
                          <a:spcPct val="115000"/>
                        </a:lnSpc>
                        <a:spcAft>
                          <a:spcPts val="800"/>
                        </a:spcAft>
                      </a:pPr>
                      <a:r>
                        <a:rPr lang="es-CL" sz="1400" b="0" dirty="0">
                          <a:effectLst/>
                        </a:rPr>
                        <a:t>Regulación técnica específica para instalación de SF</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Sí (ITG RIC N° 09/2021)</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No</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2426736606"/>
                  </a:ext>
                </a:extLst>
              </a:tr>
              <a:tr h="213311">
                <a:tc>
                  <a:txBody>
                    <a:bodyPr/>
                    <a:lstStyle/>
                    <a:p>
                      <a:pPr algn="just">
                        <a:lnSpc>
                          <a:spcPct val="115000"/>
                        </a:lnSpc>
                        <a:spcAft>
                          <a:spcPts val="800"/>
                        </a:spcAft>
                      </a:pPr>
                      <a:r>
                        <a:rPr lang="es-CL" sz="1400" b="0" dirty="0">
                          <a:effectLst/>
                        </a:rPr>
                        <a:t>Regulación técnica específica para sistemas eólicos y micro centrales hidráulicas</a:t>
                      </a:r>
                    </a:p>
                  </a:txBody>
                  <a:tcPr marL="49281" marR="49281" marT="0" marB="0" anchor="ctr"/>
                </a:tc>
                <a:tc>
                  <a:txBody>
                    <a:bodyPr/>
                    <a:lstStyle/>
                    <a:p>
                      <a:pPr algn="ctr">
                        <a:lnSpc>
                          <a:spcPct val="115000"/>
                        </a:lnSpc>
                        <a:spcAft>
                          <a:spcPts val="800"/>
                        </a:spcAft>
                      </a:pPr>
                      <a:r>
                        <a:rPr lang="es-CL" sz="1400" dirty="0">
                          <a:effectLst/>
                        </a:rPr>
                        <a:t>No tiene</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No</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2647652647"/>
                  </a:ext>
                </a:extLst>
              </a:tr>
              <a:tr h="358639">
                <a:tc>
                  <a:txBody>
                    <a:bodyPr/>
                    <a:lstStyle/>
                    <a:p>
                      <a:pPr algn="just">
                        <a:lnSpc>
                          <a:spcPct val="115000"/>
                        </a:lnSpc>
                        <a:spcAft>
                          <a:spcPts val="800"/>
                        </a:spcAft>
                      </a:pPr>
                      <a:r>
                        <a:rPr lang="es-CL" sz="1400" b="0" dirty="0">
                          <a:effectLst/>
                        </a:rPr>
                        <a:t>Metodología de tarificación a nivel normativo</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No tiene</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1961597036"/>
                  </a:ext>
                </a:extLst>
              </a:tr>
              <a:tr h="420047">
                <a:tc>
                  <a:txBody>
                    <a:bodyPr/>
                    <a:lstStyle/>
                    <a:p>
                      <a:pPr algn="just">
                        <a:lnSpc>
                          <a:spcPct val="115000"/>
                        </a:lnSpc>
                        <a:spcAft>
                          <a:spcPts val="800"/>
                        </a:spcAft>
                      </a:pPr>
                      <a:r>
                        <a:rPr lang="es-CL" sz="1400" b="0" dirty="0">
                          <a:effectLst/>
                        </a:rPr>
                        <a:t>Falta de sistema de permisos y titularidad a nivel normativo</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Depende del programa por el cual fue implementado. </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932470363"/>
                  </a:ext>
                </a:extLst>
              </a:tr>
              <a:tr h="992163">
                <a:tc>
                  <a:txBody>
                    <a:bodyPr/>
                    <a:lstStyle/>
                    <a:p>
                      <a:pPr algn="just">
                        <a:lnSpc>
                          <a:spcPct val="115000"/>
                        </a:lnSpc>
                        <a:spcAft>
                          <a:spcPts val="800"/>
                        </a:spcAft>
                      </a:pPr>
                      <a:r>
                        <a:rPr lang="es-CL" sz="1400" b="0" dirty="0">
                          <a:effectLst/>
                        </a:rPr>
                        <a:t>Determinación de ingresos de autogeneración rural y asignación de éstos a nivel normativo</a:t>
                      </a:r>
                      <a:endParaRPr lang="es-CL" sz="1400" b="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dirty="0">
                          <a:effectLst/>
                        </a:rPr>
                        <a:t>Depende de la asignación del presupuesto anual para organismos públicos relacionados</a:t>
                      </a:r>
                      <a:endParaRPr lang="es-CL" sz="1400"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tc>
                  <a:txBody>
                    <a:bodyPr/>
                    <a:lstStyle/>
                    <a:p>
                      <a:pPr algn="ctr">
                        <a:lnSpc>
                          <a:spcPct val="115000"/>
                        </a:lnSpc>
                        <a:spcAft>
                          <a:spcPts val="800"/>
                        </a:spcAft>
                      </a:pPr>
                      <a:r>
                        <a:rPr lang="es-CL" sz="1400" b="1" dirty="0">
                          <a:effectLst/>
                        </a:rPr>
                        <a:t>Sí</a:t>
                      </a:r>
                      <a:endParaRPr lang="es-CL" sz="1400" b="1" dirty="0">
                        <a:effectLst/>
                        <a:latin typeface="Verdana" panose="020B0604030504040204" pitchFamily="34" charset="0"/>
                        <a:ea typeface="Calibri" panose="020F0502020204030204" pitchFamily="34" charset="0"/>
                        <a:cs typeface="Arial" panose="020B0604020202090204" pitchFamily="34" charset="0"/>
                      </a:endParaRPr>
                    </a:p>
                  </a:txBody>
                  <a:tcPr marL="49281" marR="49281" marT="0" marB="0" anchor="ctr"/>
                </a:tc>
                <a:extLst>
                  <a:ext uri="{0D108BD9-81ED-4DB2-BD59-A6C34878D82A}">
                    <a16:rowId xmlns:a16="http://schemas.microsoft.com/office/drawing/2014/main" val="3185294591"/>
                  </a:ext>
                </a:extLst>
              </a:tr>
            </a:tbl>
          </a:graphicData>
        </a:graphic>
      </p:graphicFrame>
      <p:sp>
        <p:nvSpPr>
          <p:cNvPr id="6" name="Marcador de texto 2">
            <a:extLst>
              <a:ext uri="{FF2B5EF4-FFF2-40B4-BE49-F238E27FC236}">
                <a16:creationId xmlns:a16="http://schemas.microsoft.com/office/drawing/2014/main" id="{C11AA095-8232-EDE1-C2FF-8EEA22DF1181}"/>
              </a:ext>
            </a:extLst>
          </p:cNvPr>
          <p:cNvSpPr txBox="1">
            <a:spLocks/>
          </p:cNvSpPr>
          <p:nvPr/>
        </p:nvSpPr>
        <p:spPr>
          <a:xfrm>
            <a:off x="2251024" y="1234271"/>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prstClr val="white">
                    <a:lumMod val="65000"/>
                  </a:prstClr>
                </a:solidFill>
                <a:effectLst/>
                <a:uLnTx/>
                <a:uFillTx/>
                <a:latin typeface="Red Hat Display" panose="02010503040201060303" pitchFamily="2" charset="77"/>
                <a:ea typeface="+mn-ea"/>
                <a:cs typeface="+mn-cs"/>
              </a:rPr>
              <a:t>Vacíos normativos identificados en materia de autogeneración rural</a:t>
            </a:r>
          </a:p>
        </p:txBody>
      </p:sp>
    </p:spTree>
    <p:extLst>
      <p:ext uri="{BB962C8B-B14F-4D97-AF65-F5344CB8AC3E}">
        <p14:creationId xmlns:p14="http://schemas.microsoft.com/office/powerpoint/2010/main" val="27983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OE2.c:  </a:t>
            </a:r>
            <a:r>
              <a:rPr lang="es-MX" sz="2800" b="1" dirty="0">
                <a:solidFill>
                  <a:schemeClr val="tx1"/>
                </a:solidFill>
                <a:latin typeface="Verdana" panose="020B0604030504040204" pitchFamily="34" charset="0"/>
                <a:ea typeface="Verdana" panose="020B0604030504040204" pitchFamily="34" charset="0"/>
              </a:rPr>
              <a:t>Propuesta de normativa que garantice sustentabilidad de proyectos futuros</a:t>
            </a:r>
          </a:p>
        </p:txBody>
      </p:sp>
      <p:graphicFrame>
        <p:nvGraphicFramePr>
          <p:cNvPr id="6" name="Diagrama 5">
            <a:extLst>
              <a:ext uri="{FF2B5EF4-FFF2-40B4-BE49-F238E27FC236}">
                <a16:creationId xmlns:a16="http://schemas.microsoft.com/office/drawing/2014/main" id="{BB4D1217-C9FC-6CD8-9797-F63AC6419E0D}"/>
              </a:ext>
            </a:extLst>
          </p:cNvPr>
          <p:cNvGraphicFramePr/>
          <p:nvPr>
            <p:extLst>
              <p:ext uri="{D42A27DB-BD31-4B8C-83A1-F6EECF244321}">
                <p14:modId xmlns:p14="http://schemas.microsoft.com/office/powerpoint/2010/main" val="3081545009"/>
              </p:ext>
            </p:extLst>
          </p:nvPr>
        </p:nvGraphicFramePr>
        <p:xfrm>
          <a:off x="923925" y="1925080"/>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10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OE2.c:  </a:t>
            </a:r>
            <a:r>
              <a:rPr lang="es-MX" sz="2800" b="1" dirty="0">
                <a:solidFill>
                  <a:schemeClr val="tx1"/>
                </a:solidFill>
                <a:latin typeface="Verdana" panose="020B0604030504040204" pitchFamily="34" charset="0"/>
                <a:ea typeface="Verdana" panose="020B0604030504040204" pitchFamily="34" charset="0"/>
              </a:rPr>
              <a:t>Propuesta de normativa que garantice sustentabilidad de proyectos futuros</a:t>
            </a:r>
          </a:p>
        </p:txBody>
      </p:sp>
      <p:graphicFrame>
        <p:nvGraphicFramePr>
          <p:cNvPr id="6" name="Diagrama 5">
            <a:extLst>
              <a:ext uri="{FF2B5EF4-FFF2-40B4-BE49-F238E27FC236}">
                <a16:creationId xmlns:a16="http://schemas.microsoft.com/office/drawing/2014/main" id="{BB4D1217-C9FC-6CD8-9797-F63AC6419E0D}"/>
              </a:ext>
            </a:extLst>
          </p:cNvPr>
          <p:cNvGraphicFramePr/>
          <p:nvPr>
            <p:extLst>
              <p:ext uri="{D42A27DB-BD31-4B8C-83A1-F6EECF244321}">
                <p14:modId xmlns:p14="http://schemas.microsoft.com/office/powerpoint/2010/main" val="3007675898"/>
              </p:ext>
            </p:extLst>
          </p:nvPr>
        </p:nvGraphicFramePr>
        <p:xfrm>
          <a:off x="923925" y="1925080"/>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98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493156"/>
            <a:ext cx="8010123" cy="1566741"/>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OE2.d:  </a:t>
            </a:r>
            <a:r>
              <a:rPr lang="es-MX" sz="2800" b="1" dirty="0">
                <a:solidFill>
                  <a:schemeClr val="tx1"/>
                </a:solidFill>
                <a:latin typeface="Verdana" panose="020B0604030504040204" pitchFamily="34" charset="0"/>
                <a:ea typeface="Verdana" panose="020B0604030504040204" pitchFamily="34" charset="0"/>
              </a:rPr>
              <a:t>Identificación de necesidades de cambios/modificaciones en sistema tarifario y/o subsidios</a:t>
            </a:r>
          </a:p>
        </p:txBody>
      </p:sp>
      <p:graphicFrame>
        <p:nvGraphicFramePr>
          <p:cNvPr id="6" name="Diagrama 5">
            <a:extLst>
              <a:ext uri="{FF2B5EF4-FFF2-40B4-BE49-F238E27FC236}">
                <a16:creationId xmlns:a16="http://schemas.microsoft.com/office/drawing/2014/main" id="{05656B09-A6E8-45D8-A3F3-EC58CB13FAA5}"/>
              </a:ext>
            </a:extLst>
          </p:cNvPr>
          <p:cNvGraphicFramePr/>
          <p:nvPr>
            <p:extLst>
              <p:ext uri="{D42A27DB-BD31-4B8C-83A1-F6EECF244321}">
                <p14:modId xmlns:p14="http://schemas.microsoft.com/office/powerpoint/2010/main" val="2814269813"/>
              </p:ext>
            </p:extLst>
          </p:nvPr>
        </p:nvGraphicFramePr>
        <p:xfrm>
          <a:off x="890587" y="2184399"/>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21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493156"/>
            <a:ext cx="8010123" cy="1566741"/>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OE2.d:  </a:t>
            </a:r>
            <a:r>
              <a:rPr lang="es-MX" sz="2800" b="1" dirty="0">
                <a:solidFill>
                  <a:schemeClr val="tx1"/>
                </a:solidFill>
                <a:latin typeface="Verdana" panose="020B0604030504040204" pitchFamily="34" charset="0"/>
                <a:ea typeface="Verdana" panose="020B0604030504040204" pitchFamily="34" charset="0"/>
              </a:rPr>
              <a:t>Identificación de necesidades de cambios/modificaciones en sistema tarifario y/o subsidios</a:t>
            </a:r>
          </a:p>
        </p:txBody>
      </p:sp>
      <p:graphicFrame>
        <p:nvGraphicFramePr>
          <p:cNvPr id="6" name="Diagrama 5">
            <a:extLst>
              <a:ext uri="{FF2B5EF4-FFF2-40B4-BE49-F238E27FC236}">
                <a16:creationId xmlns:a16="http://schemas.microsoft.com/office/drawing/2014/main" id="{05656B09-A6E8-45D8-A3F3-EC58CB13FAA5}"/>
              </a:ext>
            </a:extLst>
          </p:cNvPr>
          <p:cNvGraphicFramePr/>
          <p:nvPr>
            <p:extLst>
              <p:ext uri="{D42A27DB-BD31-4B8C-83A1-F6EECF244321}">
                <p14:modId xmlns:p14="http://schemas.microsoft.com/office/powerpoint/2010/main" val="4095451565"/>
              </p:ext>
            </p:extLst>
          </p:nvPr>
        </p:nvGraphicFramePr>
        <p:xfrm>
          <a:off x="890587" y="2184399"/>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68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1391920" y="2164198"/>
            <a:ext cx="1072896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OE3: Factores que debería considerar un Modelo de Gestión</a:t>
            </a:r>
          </a:p>
        </p:txBody>
      </p:sp>
      <p:sp>
        <p:nvSpPr>
          <p:cNvPr id="13" name="CuadroTexto 12">
            <a:extLst>
              <a:ext uri="{FF2B5EF4-FFF2-40B4-BE49-F238E27FC236}">
                <a16:creationId xmlns:a16="http://schemas.microsoft.com/office/drawing/2014/main" id="{BA2C491B-478B-1D73-6445-926F3C59FBFF}"/>
              </a:ext>
            </a:extLst>
          </p:cNvPr>
          <p:cNvSpPr txBox="1"/>
          <p:nvPr/>
        </p:nvSpPr>
        <p:spPr>
          <a:xfrm>
            <a:off x="2230474" y="3731930"/>
            <a:ext cx="7076812" cy="1754326"/>
          </a:xfrm>
          <a:prstGeom prst="rect">
            <a:avLst/>
          </a:prstGeom>
          <a:noFill/>
        </p:spPr>
        <p:txBody>
          <a:bodyPr wrap="square" rtlCol="0">
            <a:spAutoFit/>
          </a:bodyPr>
          <a:lstStyle/>
          <a:p>
            <a:pPr marL="342900" indent="-342900">
              <a:buAutoNum type="alphaLcPeriod"/>
            </a:pPr>
            <a:r>
              <a:rPr lang="es-CL" dirty="0"/>
              <a:t>Caracterización de modelos de gestión de proyectos analizados</a:t>
            </a:r>
          </a:p>
          <a:p>
            <a:pPr marL="342900" indent="-342900">
              <a:buAutoNum type="alphaLcPeriod"/>
            </a:pPr>
            <a:r>
              <a:rPr lang="es-CL" dirty="0"/>
              <a:t>Factores que facilitan o dificultan la operación de los sistemas</a:t>
            </a:r>
          </a:p>
          <a:p>
            <a:pPr marL="342900" indent="-342900">
              <a:buAutoNum type="alphaLcPeriod"/>
            </a:pPr>
            <a:r>
              <a:rPr lang="es-CL" dirty="0"/>
              <a:t>Identificación de aspectos de mejora de modelos actuales</a:t>
            </a:r>
          </a:p>
          <a:p>
            <a:pPr marL="342900" indent="-342900">
              <a:buAutoNum type="alphaLcPeriod"/>
            </a:pPr>
            <a:r>
              <a:rPr lang="es-CL" dirty="0"/>
              <a:t>Propuesta de factores a incluir en un modelo de gestión</a:t>
            </a:r>
          </a:p>
          <a:p>
            <a:pPr marL="342900" indent="-342900">
              <a:buAutoNum type="alphaLcPeriod"/>
            </a:pPr>
            <a:r>
              <a:rPr lang="es-CL" dirty="0"/>
              <a:t>Condiciones que deben cumplirse para el buen funcionamiento de los modelos propuestos</a:t>
            </a:r>
          </a:p>
        </p:txBody>
      </p:sp>
    </p:spTree>
    <p:extLst>
      <p:ext uri="{BB962C8B-B14F-4D97-AF65-F5344CB8AC3E}">
        <p14:creationId xmlns:p14="http://schemas.microsoft.com/office/powerpoint/2010/main" val="384497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OE3.a:  </a:t>
            </a:r>
            <a:r>
              <a:rPr lang="es-MX" sz="2800" b="1" dirty="0">
                <a:solidFill>
                  <a:schemeClr val="tx1"/>
                </a:solidFill>
                <a:latin typeface="Verdana" panose="020B0604030504040204" pitchFamily="34" charset="0"/>
                <a:ea typeface="Verdana" panose="020B0604030504040204" pitchFamily="34" charset="0"/>
              </a:rPr>
              <a:t>Caracterización de modelos de gestión de proyectos analizados</a:t>
            </a:r>
          </a:p>
        </p:txBody>
      </p:sp>
      <p:sp>
        <p:nvSpPr>
          <p:cNvPr id="8" name="Marcador de texto 2">
            <a:extLst>
              <a:ext uri="{FF2B5EF4-FFF2-40B4-BE49-F238E27FC236}">
                <a16:creationId xmlns:a16="http://schemas.microsoft.com/office/drawing/2014/main" id="{F6D9FD49-4BC2-3529-125E-9388F8FAB920}"/>
              </a:ext>
            </a:extLst>
          </p:cNvPr>
          <p:cNvSpPr txBox="1">
            <a:spLocks/>
          </p:cNvSpPr>
          <p:nvPr/>
        </p:nvSpPr>
        <p:spPr>
          <a:xfrm>
            <a:off x="2303387" y="146663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2000" dirty="0">
                <a:solidFill>
                  <a:schemeClr val="bg1">
                    <a:lumMod val="65000"/>
                  </a:schemeClr>
                </a:solidFill>
                <a:latin typeface="Red Hat Display" panose="02010503040201060303" pitchFamily="2" charset="77"/>
              </a:rPr>
              <a:t>Desempeño de global de los sistemas</a:t>
            </a:r>
          </a:p>
        </p:txBody>
      </p:sp>
      <p:graphicFrame>
        <p:nvGraphicFramePr>
          <p:cNvPr id="2" name="Gráfico 1">
            <a:extLst>
              <a:ext uri="{FF2B5EF4-FFF2-40B4-BE49-F238E27FC236}">
                <a16:creationId xmlns:a16="http://schemas.microsoft.com/office/drawing/2014/main" id="{95DADA57-345F-01FF-801B-F298347909E0}"/>
              </a:ext>
            </a:extLst>
          </p:cNvPr>
          <p:cNvGraphicFramePr/>
          <p:nvPr>
            <p:extLst>
              <p:ext uri="{D42A27DB-BD31-4B8C-83A1-F6EECF244321}">
                <p14:modId xmlns:p14="http://schemas.microsoft.com/office/powerpoint/2010/main" val="3882538362"/>
              </p:ext>
            </p:extLst>
          </p:nvPr>
        </p:nvGraphicFramePr>
        <p:xfrm>
          <a:off x="2482644" y="2251588"/>
          <a:ext cx="6543369" cy="3730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53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5999" y="617659"/>
            <a:ext cx="8010123"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OE3.b:  </a:t>
            </a:r>
            <a:r>
              <a:rPr lang="es-MX" sz="2800" b="1" dirty="0">
                <a:solidFill>
                  <a:schemeClr val="tx1"/>
                </a:solidFill>
                <a:latin typeface="Verdana" panose="020B0604030504040204" pitchFamily="34" charset="0"/>
                <a:ea typeface="Verdana" panose="020B0604030504040204" pitchFamily="34" charset="0"/>
              </a:rPr>
              <a:t>Factores que facilitan o dificultan la operación de los sistemas</a:t>
            </a:r>
          </a:p>
        </p:txBody>
      </p:sp>
      <p:sp>
        <p:nvSpPr>
          <p:cNvPr id="6" name="Marcador de texto 2">
            <a:extLst>
              <a:ext uri="{FF2B5EF4-FFF2-40B4-BE49-F238E27FC236}">
                <a16:creationId xmlns:a16="http://schemas.microsoft.com/office/drawing/2014/main" id="{29D9F9C7-0457-6DF9-EFFF-C17C7A9148F0}"/>
              </a:ext>
            </a:extLst>
          </p:cNvPr>
          <p:cNvSpPr txBox="1">
            <a:spLocks/>
          </p:cNvSpPr>
          <p:nvPr/>
        </p:nvSpPr>
        <p:spPr>
          <a:xfrm>
            <a:off x="2285999" y="146663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2000" dirty="0">
                <a:solidFill>
                  <a:schemeClr val="bg1">
                    <a:lumMod val="65000"/>
                  </a:schemeClr>
                </a:solidFill>
                <a:latin typeface="Red Hat Display" panose="02010503040201060303" pitchFamily="2" charset="77"/>
              </a:rPr>
              <a:t>Observaciones recogidas en sistemas solares fotovoltaicos</a:t>
            </a:r>
          </a:p>
        </p:txBody>
      </p:sp>
      <p:graphicFrame>
        <p:nvGraphicFramePr>
          <p:cNvPr id="2" name="Diagrama 1">
            <a:extLst>
              <a:ext uri="{FF2B5EF4-FFF2-40B4-BE49-F238E27FC236}">
                <a16:creationId xmlns:a16="http://schemas.microsoft.com/office/drawing/2014/main" id="{6D3BE975-EFB3-A633-156E-404EEF297EE7}"/>
              </a:ext>
            </a:extLst>
          </p:cNvPr>
          <p:cNvGraphicFramePr/>
          <p:nvPr>
            <p:extLst>
              <p:ext uri="{D42A27DB-BD31-4B8C-83A1-F6EECF244321}">
                <p14:modId xmlns:p14="http://schemas.microsoft.com/office/powerpoint/2010/main" val="2556443665"/>
              </p:ext>
            </p:extLst>
          </p:nvPr>
        </p:nvGraphicFramePr>
        <p:xfrm>
          <a:off x="1215822" y="2533650"/>
          <a:ext cx="10150475" cy="403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93FEDBB-B981-399F-532B-4AF54CAA7322}"/>
              </a:ext>
            </a:extLst>
          </p:cNvPr>
          <p:cNvSpPr txBox="1"/>
          <p:nvPr/>
        </p:nvSpPr>
        <p:spPr>
          <a:xfrm>
            <a:off x="4369046" y="2176105"/>
            <a:ext cx="3844028" cy="715089"/>
          </a:xfrm>
          <a:prstGeom prst="roundRect">
            <a:avLst/>
          </a:prstGeom>
          <a:solidFill>
            <a:schemeClr val="accent1"/>
          </a:solidFill>
        </p:spPr>
        <p:txBody>
          <a:bodyPr wrap="square" rtlCol="0">
            <a:spAutoFit/>
          </a:bodyPr>
          <a:lstStyle/>
          <a:p>
            <a:pPr algn="ctr"/>
            <a:r>
              <a:rPr lang="es-CL" b="1" dirty="0">
                <a:solidFill>
                  <a:schemeClr val="bg1"/>
                </a:solidFill>
              </a:rPr>
              <a:t>Factores identificados en instalaciones solares fotovoltaicas</a:t>
            </a:r>
          </a:p>
        </p:txBody>
      </p:sp>
      <p:sp>
        <p:nvSpPr>
          <p:cNvPr id="10" name="Rectángulo 9" descr="Paneles solares con relleno sólido">
            <a:extLst>
              <a:ext uri="{FF2B5EF4-FFF2-40B4-BE49-F238E27FC236}">
                <a16:creationId xmlns:a16="http://schemas.microsoft.com/office/drawing/2014/main" id="{78F05770-4D7D-2A8A-8E81-8BD497C73D69}"/>
              </a:ext>
            </a:extLst>
          </p:cNvPr>
          <p:cNvSpPr/>
          <p:nvPr/>
        </p:nvSpPr>
        <p:spPr>
          <a:xfrm>
            <a:off x="3532973" y="1780398"/>
            <a:ext cx="1030303" cy="103030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14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Objetivos</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1838626" y="1314318"/>
            <a:ext cx="5757384"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800" dirty="0">
                <a:solidFill>
                  <a:schemeClr val="bg1">
                    <a:lumMod val="65000"/>
                  </a:schemeClr>
                </a:solidFill>
                <a:latin typeface="Red Hat Display" panose="02010503040201060303" pitchFamily="2" charset="77"/>
              </a:rPr>
              <a:t>Evaluación</a:t>
            </a:r>
            <a:r>
              <a:rPr lang="es-CL" sz="2000" dirty="0">
                <a:solidFill>
                  <a:schemeClr val="bg1">
                    <a:lumMod val="65000"/>
                  </a:schemeClr>
                </a:solidFill>
                <a:latin typeface="Red Hat Display" panose="02010503040201060303" pitchFamily="2" charset="77"/>
              </a:rPr>
              <a:t> de sistemas de autogeneración</a:t>
            </a:r>
          </a:p>
        </p:txBody>
      </p:sp>
      <p:sp>
        <p:nvSpPr>
          <p:cNvPr id="3" name="CuadroTexto 2">
            <a:extLst>
              <a:ext uri="{FF2B5EF4-FFF2-40B4-BE49-F238E27FC236}">
                <a16:creationId xmlns:a16="http://schemas.microsoft.com/office/drawing/2014/main" id="{8C28C110-8157-2A42-940D-3024DE05885A}"/>
              </a:ext>
            </a:extLst>
          </p:cNvPr>
          <p:cNvSpPr txBox="1"/>
          <p:nvPr/>
        </p:nvSpPr>
        <p:spPr>
          <a:xfrm>
            <a:off x="939567" y="2030136"/>
            <a:ext cx="9982899" cy="4879797"/>
          </a:xfrm>
          <a:prstGeom prst="rect">
            <a:avLst/>
          </a:prstGeom>
          <a:noFill/>
        </p:spPr>
        <p:txBody>
          <a:bodyPr wrap="square" rtlCol="0">
            <a:spAutoFit/>
          </a:bodyPr>
          <a:lstStyle/>
          <a:p>
            <a:r>
              <a:rPr lang="es-CL" sz="1600" b="1" dirty="0">
                <a:latin typeface="Verdana" panose="020B0604030504040204" pitchFamily="34" charset="0"/>
                <a:cs typeface="Times New Roman" panose="02020603050405020304" pitchFamily="18" charset="0"/>
              </a:rPr>
              <a:t>Objetivo general</a:t>
            </a:r>
          </a:p>
          <a:p>
            <a:endParaRPr lang="es-CL" sz="1600" b="1" dirty="0">
              <a:latin typeface="Verdana" panose="020B060403050404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s-CL" sz="1400" dirty="0">
                <a:latin typeface="Verdana" panose="020B0604030504040204" pitchFamily="34" charset="0"/>
                <a:cs typeface="Times New Roman" panose="02020603050405020304" pitchFamily="18" charset="0"/>
              </a:rPr>
              <a:t>Determinar las condiciones que permitan que los proyectos de autogeneración de energía eléctrica, que operan en el sector rural, para diferentes tecnologías: fotovoltaico, micro central y eólico, aseguren su funcionamiento en el tiempo.</a:t>
            </a:r>
          </a:p>
          <a:p>
            <a:endParaRPr lang="es-CL" sz="1400" dirty="0">
              <a:effectLst/>
              <a:latin typeface="Verdana" panose="020B0604030504040204" pitchFamily="34" charset="0"/>
              <a:ea typeface="Calibri" panose="020F0502020204030204" pitchFamily="34" charset="0"/>
              <a:cs typeface="Times New Roman" panose="02020603050405020304" pitchFamily="18" charset="0"/>
            </a:endParaRPr>
          </a:p>
          <a:p>
            <a:r>
              <a:rPr lang="es-CL" sz="1600" b="1" dirty="0">
                <a:latin typeface="Verdana" panose="020B0604030504040204" pitchFamily="34" charset="0"/>
                <a:cs typeface="Times New Roman" panose="02020603050405020304" pitchFamily="18" charset="0"/>
              </a:rPr>
              <a:t>Objetivos específicos</a:t>
            </a:r>
          </a:p>
          <a:p>
            <a:endParaRPr lang="es-CL" sz="1600" b="1" dirty="0">
              <a:latin typeface="Verdana" panose="020B060403050404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CL" sz="1400" dirty="0">
                <a:latin typeface="Verdana" panose="020B0604030504040204" pitchFamily="34" charset="0"/>
                <a:cs typeface="Times New Roman" panose="02020603050405020304" pitchFamily="18" charset="0"/>
              </a:rPr>
              <a:t>Contar con información detallada respecto de la operación de los proyectos de autogeneración por tipo.</a:t>
            </a:r>
          </a:p>
          <a:p>
            <a:pPr marL="342900" lvl="0" indent="-342900" algn="just">
              <a:lnSpc>
                <a:spcPct val="115000"/>
              </a:lnSpc>
              <a:buFont typeface="Symbol" panose="05050102010706020507" pitchFamily="18" charset="2"/>
              <a:buChar char=""/>
            </a:pPr>
            <a:r>
              <a:rPr lang="es-CL" sz="1400" dirty="0">
                <a:latin typeface="Verdana" panose="020B0604030504040204" pitchFamily="34" charset="0"/>
                <a:cs typeface="Times New Roman" panose="02020603050405020304" pitchFamily="18" charset="0"/>
              </a:rPr>
              <a:t>Contar con información respecto de las características del marco regulatorio que garantizarían la sustentabilidad del servicio</a:t>
            </a:r>
          </a:p>
          <a:p>
            <a:pPr marL="342900" lvl="0" indent="-342900" algn="just">
              <a:lnSpc>
                <a:spcPct val="115000"/>
              </a:lnSpc>
              <a:buFont typeface="Symbol" panose="05050102010706020507" pitchFamily="18" charset="2"/>
              <a:buChar char=""/>
            </a:pPr>
            <a:r>
              <a:rPr lang="es-CL" sz="1400" dirty="0">
                <a:latin typeface="Verdana" panose="020B0604030504040204" pitchFamily="34" charset="0"/>
                <a:cs typeface="Times New Roman" panose="02020603050405020304" pitchFamily="18" charset="0"/>
              </a:rPr>
              <a:t>Determinar los principales factores que debería considerar un Modelo de Gestión que permita la sustentabilidad de los proyectos de autogeneración de energía en el sector rural, por tipo de autogeneración</a:t>
            </a:r>
          </a:p>
          <a:p>
            <a:pPr marL="342900" lvl="0" indent="-342900" algn="just">
              <a:lnSpc>
                <a:spcPct val="115000"/>
              </a:lnSpc>
              <a:spcAft>
                <a:spcPts val="1200"/>
              </a:spcAft>
              <a:buFont typeface="Symbol" panose="05050102010706020507" pitchFamily="18" charset="2"/>
              <a:buChar char=""/>
            </a:pPr>
            <a:r>
              <a:rPr lang="es-CL" sz="1400" dirty="0">
                <a:latin typeface="Verdana" panose="020B0604030504040204" pitchFamily="34" charset="0"/>
                <a:cs typeface="Times New Roman" panose="02020603050405020304" pitchFamily="18" charset="0"/>
              </a:rPr>
              <a:t>Definir los aspectos a considerar ante la eventual necesidad de generar una Metodología de formulación y evaluación de proyectos de autogeneración de energía eléctrica del sector rural. </a:t>
            </a:r>
          </a:p>
          <a:p>
            <a:pPr marL="285750" indent="-285750">
              <a:buFont typeface="Arial" panose="020B0604020202090204" pitchFamily="34" charset="0"/>
              <a:buChar char="•"/>
            </a:pPr>
            <a:endParaRPr lang="es-CL" sz="1400" dirty="0">
              <a:latin typeface="Verdana" panose="020B0604030504040204" pitchFamily="34" charset="0"/>
              <a:ea typeface="Calibri" panose="020F0502020204030204" pitchFamily="34" charset="0"/>
              <a:cs typeface="Times New Roman" panose="02020603050405020304" pitchFamily="18" charset="0"/>
            </a:endParaRPr>
          </a:p>
          <a:p>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90204" pitchFamily="34" charset="0"/>
              <a:buChar char="•"/>
            </a:pPr>
            <a:endParaRPr lang="es-CL" dirty="0"/>
          </a:p>
        </p:txBody>
      </p:sp>
    </p:spTree>
    <p:extLst>
      <p:ext uri="{BB962C8B-B14F-4D97-AF65-F5344CB8AC3E}">
        <p14:creationId xmlns:p14="http://schemas.microsoft.com/office/powerpoint/2010/main" val="11062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5999" y="617659"/>
            <a:ext cx="8010123"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OE3.b:  </a:t>
            </a:r>
            <a:r>
              <a:rPr lang="es-MX" sz="2800" b="1" dirty="0">
                <a:solidFill>
                  <a:schemeClr val="tx1"/>
                </a:solidFill>
                <a:latin typeface="Verdana" panose="020B0604030504040204" pitchFamily="34" charset="0"/>
                <a:ea typeface="Verdana" panose="020B0604030504040204" pitchFamily="34" charset="0"/>
              </a:rPr>
              <a:t>Factores que facilitan o dificultan la operación de los sistemas</a:t>
            </a:r>
          </a:p>
        </p:txBody>
      </p:sp>
      <p:sp>
        <p:nvSpPr>
          <p:cNvPr id="6" name="Marcador de texto 2">
            <a:extLst>
              <a:ext uri="{FF2B5EF4-FFF2-40B4-BE49-F238E27FC236}">
                <a16:creationId xmlns:a16="http://schemas.microsoft.com/office/drawing/2014/main" id="{29D9F9C7-0457-6DF9-EFFF-C17C7A9148F0}"/>
              </a:ext>
            </a:extLst>
          </p:cNvPr>
          <p:cNvSpPr txBox="1">
            <a:spLocks/>
          </p:cNvSpPr>
          <p:nvPr/>
        </p:nvSpPr>
        <p:spPr>
          <a:xfrm>
            <a:off x="2285999" y="146663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2000" dirty="0">
                <a:solidFill>
                  <a:schemeClr val="bg1">
                    <a:lumMod val="65000"/>
                  </a:schemeClr>
                </a:solidFill>
                <a:latin typeface="Red Hat Display" panose="02010503040201060303" pitchFamily="2" charset="77"/>
              </a:rPr>
              <a:t>Observaciones recogidas en sistemas híbridos eólico-Diésel</a:t>
            </a:r>
          </a:p>
        </p:txBody>
      </p:sp>
      <p:graphicFrame>
        <p:nvGraphicFramePr>
          <p:cNvPr id="2" name="Diagrama 1">
            <a:extLst>
              <a:ext uri="{FF2B5EF4-FFF2-40B4-BE49-F238E27FC236}">
                <a16:creationId xmlns:a16="http://schemas.microsoft.com/office/drawing/2014/main" id="{6D3BE975-EFB3-A633-156E-404EEF297EE7}"/>
              </a:ext>
            </a:extLst>
          </p:cNvPr>
          <p:cNvGraphicFramePr/>
          <p:nvPr>
            <p:extLst>
              <p:ext uri="{D42A27DB-BD31-4B8C-83A1-F6EECF244321}">
                <p14:modId xmlns:p14="http://schemas.microsoft.com/office/powerpoint/2010/main" val="2736409149"/>
              </p:ext>
            </p:extLst>
          </p:nvPr>
        </p:nvGraphicFramePr>
        <p:xfrm>
          <a:off x="1215822" y="2533650"/>
          <a:ext cx="10150475" cy="403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93FEDBB-B981-399F-532B-4AF54CAA7322}"/>
              </a:ext>
            </a:extLst>
          </p:cNvPr>
          <p:cNvSpPr txBox="1"/>
          <p:nvPr/>
        </p:nvSpPr>
        <p:spPr>
          <a:xfrm>
            <a:off x="4369046" y="2176105"/>
            <a:ext cx="3844028" cy="715089"/>
          </a:xfrm>
          <a:prstGeom prst="roundRect">
            <a:avLst/>
          </a:prstGeom>
          <a:solidFill>
            <a:schemeClr val="accent1"/>
          </a:solidFill>
        </p:spPr>
        <p:txBody>
          <a:bodyPr wrap="square" rtlCol="0">
            <a:spAutoFit/>
          </a:bodyPr>
          <a:lstStyle/>
          <a:p>
            <a:pPr algn="ctr"/>
            <a:r>
              <a:rPr lang="es-CL" b="1" dirty="0">
                <a:solidFill>
                  <a:schemeClr val="bg1"/>
                </a:solidFill>
              </a:rPr>
              <a:t>Factores identificados en instalaciones híbridas</a:t>
            </a:r>
          </a:p>
        </p:txBody>
      </p:sp>
      <p:sp>
        <p:nvSpPr>
          <p:cNvPr id="12" name="Rectángulo 11">
            <a:extLst>
              <a:ext uri="{FF2B5EF4-FFF2-40B4-BE49-F238E27FC236}">
                <a16:creationId xmlns:a16="http://schemas.microsoft.com/office/drawing/2014/main" id="{6B9851E9-8F23-2209-44AB-C6B3D4D2C048}"/>
              </a:ext>
            </a:extLst>
          </p:cNvPr>
          <p:cNvSpPr/>
          <p:nvPr/>
        </p:nvSpPr>
        <p:spPr>
          <a:xfrm>
            <a:off x="3630208" y="1819612"/>
            <a:ext cx="1030303" cy="1030303"/>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359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5999" y="617659"/>
            <a:ext cx="8010123"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OE3.b:  </a:t>
            </a:r>
            <a:r>
              <a:rPr lang="es-MX" sz="2800" b="1" dirty="0">
                <a:solidFill>
                  <a:schemeClr val="tx1"/>
                </a:solidFill>
                <a:latin typeface="Verdana" panose="020B0604030504040204" pitchFamily="34" charset="0"/>
                <a:ea typeface="Verdana" panose="020B0604030504040204" pitchFamily="34" charset="0"/>
              </a:rPr>
              <a:t>Factores que facilitan o dificultan la operación de los sistemas</a:t>
            </a:r>
          </a:p>
        </p:txBody>
      </p:sp>
      <p:sp>
        <p:nvSpPr>
          <p:cNvPr id="6" name="Marcador de texto 2">
            <a:extLst>
              <a:ext uri="{FF2B5EF4-FFF2-40B4-BE49-F238E27FC236}">
                <a16:creationId xmlns:a16="http://schemas.microsoft.com/office/drawing/2014/main" id="{29D9F9C7-0457-6DF9-EFFF-C17C7A9148F0}"/>
              </a:ext>
            </a:extLst>
          </p:cNvPr>
          <p:cNvSpPr txBox="1">
            <a:spLocks/>
          </p:cNvSpPr>
          <p:nvPr/>
        </p:nvSpPr>
        <p:spPr>
          <a:xfrm>
            <a:off x="2285999" y="146663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2000" dirty="0">
                <a:solidFill>
                  <a:schemeClr val="bg1">
                    <a:lumMod val="65000"/>
                  </a:schemeClr>
                </a:solidFill>
                <a:latin typeface="Red Hat Display" panose="02010503040201060303" pitchFamily="2" charset="77"/>
              </a:rPr>
              <a:t>Observaciones recogidas en sistemas híbridos eólico-Diésel</a:t>
            </a:r>
          </a:p>
        </p:txBody>
      </p:sp>
      <p:graphicFrame>
        <p:nvGraphicFramePr>
          <p:cNvPr id="2" name="Diagrama 1">
            <a:extLst>
              <a:ext uri="{FF2B5EF4-FFF2-40B4-BE49-F238E27FC236}">
                <a16:creationId xmlns:a16="http://schemas.microsoft.com/office/drawing/2014/main" id="{6D3BE975-EFB3-A633-156E-404EEF297EE7}"/>
              </a:ext>
            </a:extLst>
          </p:cNvPr>
          <p:cNvGraphicFramePr/>
          <p:nvPr>
            <p:extLst>
              <p:ext uri="{D42A27DB-BD31-4B8C-83A1-F6EECF244321}">
                <p14:modId xmlns:p14="http://schemas.microsoft.com/office/powerpoint/2010/main" val="3403230932"/>
              </p:ext>
            </p:extLst>
          </p:nvPr>
        </p:nvGraphicFramePr>
        <p:xfrm>
          <a:off x="1215822" y="2533650"/>
          <a:ext cx="10150475" cy="4034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93FEDBB-B981-399F-532B-4AF54CAA7322}"/>
              </a:ext>
            </a:extLst>
          </p:cNvPr>
          <p:cNvSpPr txBox="1"/>
          <p:nvPr/>
        </p:nvSpPr>
        <p:spPr>
          <a:xfrm>
            <a:off x="4369046" y="2176105"/>
            <a:ext cx="3844028" cy="715089"/>
          </a:xfrm>
          <a:prstGeom prst="roundRect">
            <a:avLst/>
          </a:prstGeom>
          <a:solidFill>
            <a:schemeClr val="accent1"/>
          </a:solidFill>
        </p:spPr>
        <p:txBody>
          <a:bodyPr wrap="square" rtlCol="0">
            <a:spAutoFit/>
          </a:bodyPr>
          <a:lstStyle/>
          <a:p>
            <a:pPr algn="ctr"/>
            <a:r>
              <a:rPr lang="es-CL" b="1" dirty="0">
                <a:solidFill>
                  <a:schemeClr val="bg1"/>
                </a:solidFill>
              </a:rPr>
              <a:t>Factores identificados en instalaciones hidroeléctricas</a:t>
            </a:r>
          </a:p>
        </p:txBody>
      </p:sp>
      <p:sp>
        <p:nvSpPr>
          <p:cNvPr id="10" name="Rectángulo 9">
            <a:extLst>
              <a:ext uri="{FF2B5EF4-FFF2-40B4-BE49-F238E27FC236}">
                <a16:creationId xmlns:a16="http://schemas.microsoft.com/office/drawing/2014/main" id="{DA46E824-790F-7235-40E3-8DF31F880C7F}"/>
              </a:ext>
            </a:extLst>
          </p:cNvPr>
          <p:cNvSpPr/>
          <p:nvPr/>
        </p:nvSpPr>
        <p:spPr>
          <a:xfrm>
            <a:off x="3707731" y="1728046"/>
            <a:ext cx="1030304" cy="953874"/>
          </a:xfrm>
          <a:prstGeom prst="rect">
            <a:avLst/>
          </a:prstGeom>
          <a:blipFill>
            <a:blip r:embed="rId9">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9308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289977"/>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OE3.c:  </a:t>
            </a:r>
            <a:r>
              <a:rPr lang="es-MX" sz="2800" b="1" dirty="0">
                <a:solidFill>
                  <a:schemeClr val="tx1"/>
                </a:solidFill>
                <a:latin typeface="Verdana" panose="020B0604030504040204" pitchFamily="34" charset="0"/>
                <a:ea typeface="Verdana" panose="020B0604030504040204" pitchFamily="34" charset="0"/>
              </a:rPr>
              <a:t>Identificación de aspectos de mejora de modelos actuales</a:t>
            </a:r>
          </a:p>
        </p:txBody>
      </p:sp>
      <p:graphicFrame>
        <p:nvGraphicFramePr>
          <p:cNvPr id="2" name="Diagrama 1">
            <a:extLst>
              <a:ext uri="{FF2B5EF4-FFF2-40B4-BE49-F238E27FC236}">
                <a16:creationId xmlns:a16="http://schemas.microsoft.com/office/drawing/2014/main" id="{2F208BE2-B85E-496F-DED4-30F05D092C81}"/>
              </a:ext>
            </a:extLst>
          </p:cNvPr>
          <p:cNvGraphicFramePr/>
          <p:nvPr>
            <p:extLst>
              <p:ext uri="{D42A27DB-BD31-4B8C-83A1-F6EECF244321}">
                <p14:modId xmlns:p14="http://schemas.microsoft.com/office/powerpoint/2010/main" val="1285183434"/>
              </p:ext>
            </p:extLst>
          </p:nvPr>
        </p:nvGraphicFramePr>
        <p:xfrm>
          <a:off x="793102" y="1576873"/>
          <a:ext cx="10730204" cy="4991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arcador de texto 2">
            <a:extLst>
              <a:ext uri="{FF2B5EF4-FFF2-40B4-BE49-F238E27FC236}">
                <a16:creationId xmlns:a16="http://schemas.microsoft.com/office/drawing/2014/main" id="{AD1E6EA9-1AD2-8C79-AA98-2CD9E6F01052}"/>
              </a:ext>
            </a:extLst>
          </p:cNvPr>
          <p:cNvSpPr txBox="1">
            <a:spLocks/>
          </p:cNvSpPr>
          <p:nvPr/>
        </p:nvSpPr>
        <p:spPr>
          <a:xfrm>
            <a:off x="2286000" y="114538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2000" dirty="0">
                <a:solidFill>
                  <a:schemeClr val="bg1">
                    <a:lumMod val="65000"/>
                  </a:schemeClr>
                </a:solidFill>
                <a:latin typeface="Red Hat Display" panose="02010503040201060303" pitchFamily="2" charset="77"/>
              </a:rPr>
              <a:t>Brechas identificadas por tipo de proyecto</a:t>
            </a:r>
          </a:p>
        </p:txBody>
      </p:sp>
    </p:spTree>
    <p:extLst>
      <p:ext uri="{BB962C8B-B14F-4D97-AF65-F5344CB8AC3E}">
        <p14:creationId xmlns:p14="http://schemas.microsoft.com/office/powerpoint/2010/main" val="36767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OE3.d:  </a:t>
            </a:r>
            <a:r>
              <a:rPr lang="es-MX" sz="2800" b="1" dirty="0">
                <a:solidFill>
                  <a:schemeClr val="tx1"/>
                </a:solidFill>
                <a:latin typeface="Verdana" panose="020B0604030504040204" pitchFamily="34" charset="0"/>
                <a:ea typeface="Verdana" panose="020B0604030504040204" pitchFamily="34" charset="0"/>
              </a:rPr>
              <a:t>Propuesta de factores a incluir en un modelo de gestión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401755"/>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Modelos de gestión – Proyectos de tipo instalación individual domiciliaria</a:t>
            </a:r>
            <a:endParaRPr lang="es-CL" sz="2000" dirty="0">
              <a:solidFill>
                <a:schemeClr val="bg1">
                  <a:lumMod val="65000"/>
                </a:schemeClr>
              </a:solidFill>
              <a:latin typeface="Red Hat Display" panose="02010503040201060303" pitchFamily="2" charset="77"/>
            </a:endParaRPr>
          </a:p>
        </p:txBody>
      </p:sp>
      <p:graphicFrame>
        <p:nvGraphicFramePr>
          <p:cNvPr id="3" name="Diagrama 2">
            <a:extLst>
              <a:ext uri="{FF2B5EF4-FFF2-40B4-BE49-F238E27FC236}">
                <a16:creationId xmlns:a16="http://schemas.microsoft.com/office/drawing/2014/main" id="{4942F1F8-2666-045B-7C91-051F193FF017}"/>
              </a:ext>
            </a:extLst>
          </p:cNvPr>
          <p:cNvGraphicFramePr/>
          <p:nvPr>
            <p:extLst>
              <p:ext uri="{D42A27DB-BD31-4B8C-83A1-F6EECF244321}">
                <p14:modId xmlns:p14="http://schemas.microsoft.com/office/powerpoint/2010/main" val="3896567707"/>
              </p:ext>
            </p:extLst>
          </p:nvPr>
        </p:nvGraphicFramePr>
        <p:xfrm>
          <a:off x="923925" y="1925080"/>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87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93053" y="617659"/>
            <a:ext cx="8228162"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OE3.d:  </a:t>
            </a:r>
            <a:r>
              <a:rPr lang="es-MX" sz="2800" b="1" dirty="0">
                <a:solidFill>
                  <a:schemeClr val="tx1"/>
                </a:solidFill>
                <a:latin typeface="Verdana" panose="020B0604030504040204" pitchFamily="34" charset="0"/>
                <a:ea typeface="Verdana" panose="020B0604030504040204" pitchFamily="34" charset="0"/>
              </a:rPr>
              <a:t>Propuesta de factores a incluir en un modelo de gestión</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143387" y="1411082"/>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Modelos de gestión – Proyectos de tipo central</a:t>
            </a:r>
            <a:endParaRPr lang="es-CL" sz="2000" dirty="0">
              <a:solidFill>
                <a:schemeClr val="bg1">
                  <a:lumMod val="65000"/>
                </a:schemeClr>
              </a:solidFill>
              <a:latin typeface="Red Hat Display" panose="02010503040201060303" pitchFamily="2" charset="77"/>
            </a:endParaRPr>
          </a:p>
        </p:txBody>
      </p:sp>
      <p:graphicFrame>
        <p:nvGraphicFramePr>
          <p:cNvPr id="7" name="Diagrama 6">
            <a:extLst>
              <a:ext uri="{FF2B5EF4-FFF2-40B4-BE49-F238E27FC236}">
                <a16:creationId xmlns:a16="http://schemas.microsoft.com/office/drawing/2014/main" id="{3F20DE03-E8DB-0A3F-CFB3-B71BE86C316C}"/>
              </a:ext>
            </a:extLst>
          </p:cNvPr>
          <p:cNvGraphicFramePr/>
          <p:nvPr>
            <p:extLst>
              <p:ext uri="{D42A27DB-BD31-4B8C-83A1-F6EECF244321}">
                <p14:modId xmlns:p14="http://schemas.microsoft.com/office/powerpoint/2010/main" val="1158174032"/>
              </p:ext>
            </p:extLst>
          </p:nvPr>
        </p:nvGraphicFramePr>
        <p:xfrm>
          <a:off x="923925" y="1925080"/>
          <a:ext cx="10410825" cy="4180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76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8100874"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OE3.e:  </a:t>
            </a:r>
            <a:r>
              <a:rPr lang="es-MX" sz="2800" b="1" dirty="0">
                <a:solidFill>
                  <a:schemeClr val="tx1"/>
                </a:solidFill>
                <a:latin typeface="Verdana" panose="020B0604030504040204" pitchFamily="34" charset="0"/>
                <a:ea typeface="Verdana" panose="020B0604030504040204" pitchFamily="34" charset="0"/>
              </a:rPr>
              <a:t>Condiciones que deben cumplirse para el buen funcionamiento de los modelos propuestos</a:t>
            </a:r>
          </a:p>
        </p:txBody>
      </p:sp>
      <p:sp>
        <p:nvSpPr>
          <p:cNvPr id="6" name="CuadroTexto 5">
            <a:extLst>
              <a:ext uri="{FF2B5EF4-FFF2-40B4-BE49-F238E27FC236}">
                <a16:creationId xmlns:a16="http://schemas.microsoft.com/office/drawing/2014/main" id="{7B095B2E-83A8-FBB1-A26F-AC926671BCA9}"/>
              </a:ext>
            </a:extLst>
          </p:cNvPr>
          <p:cNvSpPr txBox="1"/>
          <p:nvPr/>
        </p:nvSpPr>
        <p:spPr>
          <a:xfrm>
            <a:off x="1351625" y="1827533"/>
            <a:ext cx="9923016" cy="919401"/>
          </a:xfrm>
          <a:prstGeom prst="roundRect">
            <a:avLst/>
          </a:prstGeom>
          <a:solidFill>
            <a:schemeClr val="accent1"/>
          </a:solidFill>
        </p:spPr>
        <p:txBody>
          <a:bodyPr wrap="square" rtlCol="0">
            <a:spAutoFit/>
          </a:bodyPr>
          <a:lstStyle/>
          <a:p>
            <a:r>
              <a:rPr lang="es-ES" sz="1600" b="0" i="0" dirty="0">
                <a:solidFill>
                  <a:schemeClr val="bg1"/>
                </a:solidFill>
                <a:effectLst/>
                <a:latin typeface="Verdana" panose="020B0604030504040204" pitchFamily="34" charset="0"/>
              </a:rPr>
              <a:t>Para poder identificar condiciones de riesgo que pueden afectar el buen funcionamiento de los sistemas se realiza una </a:t>
            </a:r>
            <a:r>
              <a:rPr lang="es-ES" sz="1600" b="1" i="0" dirty="0">
                <a:solidFill>
                  <a:schemeClr val="bg1"/>
                </a:solidFill>
                <a:effectLst/>
                <a:latin typeface="Verdana" panose="020B0604030504040204" pitchFamily="34" charset="0"/>
              </a:rPr>
              <a:t>matriz de riesgo </a:t>
            </a:r>
            <a:r>
              <a:rPr lang="es-ES" sz="1600" b="0" i="0" dirty="0">
                <a:solidFill>
                  <a:schemeClr val="bg1"/>
                </a:solidFill>
                <a:effectLst/>
                <a:latin typeface="Verdana" panose="020B0604030504040204" pitchFamily="34" charset="0"/>
              </a:rPr>
              <a:t>por tipo de sistema (Individual o central) con los siguientes criterios:</a:t>
            </a:r>
            <a:endParaRPr lang="es-CL" sz="1600" b="1" dirty="0">
              <a:solidFill>
                <a:schemeClr val="bg1"/>
              </a:solidFill>
            </a:endParaRPr>
          </a:p>
        </p:txBody>
      </p:sp>
      <p:graphicFrame>
        <p:nvGraphicFramePr>
          <p:cNvPr id="8" name="Tabla 7">
            <a:extLst>
              <a:ext uri="{FF2B5EF4-FFF2-40B4-BE49-F238E27FC236}">
                <a16:creationId xmlns:a16="http://schemas.microsoft.com/office/drawing/2014/main" id="{85E807AE-9392-9542-C1C0-9A49208109B9}"/>
              </a:ext>
            </a:extLst>
          </p:cNvPr>
          <p:cNvGraphicFramePr>
            <a:graphicFrameLocks noGrp="1"/>
          </p:cNvGraphicFramePr>
          <p:nvPr>
            <p:extLst>
              <p:ext uri="{D42A27DB-BD31-4B8C-83A1-F6EECF244321}">
                <p14:modId xmlns:p14="http://schemas.microsoft.com/office/powerpoint/2010/main" val="2949653869"/>
              </p:ext>
            </p:extLst>
          </p:nvPr>
        </p:nvGraphicFramePr>
        <p:xfrm>
          <a:off x="1270000" y="3293868"/>
          <a:ext cx="9652000" cy="1952625"/>
        </p:xfrm>
        <a:graphic>
          <a:graphicData uri="http://schemas.openxmlformats.org/drawingml/2006/table">
            <a:tbl>
              <a:tblPr/>
              <a:tblGrid>
                <a:gridCol w="1612534">
                  <a:extLst>
                    <a:ext uri="{9D8B030D-6E8A-4147-A177-3AD203B41FA5}">
                      <a16:colId xmlns:a16="http://schemas.microsoft.com/office/drawing/2014/main" val="2196263562"/>
                    </a:ext>
                  </a:extLst>
                </a:gridCol>
                <a:gridCol w="1252904">
                  <a:extLst>
                    <a:ext uri="{9D8B030D-6E8A-4147-A177-3AD203B41FA5}">
                      <a16:colId xmlns:a16="http://schemas.microsoft.com/office/drawing/2014/main" val="3972924881"/>
                    </a:ext>
                  </a:extLst>
                </a:gridCol>
                <a:gridCol w="1612534">
                  <a:extLst>
                    <a:ext uri="{9D8B030D-6E8A-4147-A177-3AD203B41FA5}">
                      <a16:colId xmlns:a16="http://schemas.microsoft.com/office/drawing/2014/main" val="1999731803"/>
                    </a:ext>
                  </a:extLst>
                </a:gridCol>
                <a:gridCol w="1148495">
                  <a:extLst>
                    <a:ext uri="{9D8B030D-6E8A-4147-A177-3AD203B41FA5}">
                      <a16:colId xmlns:a16="http://schemas.microsoft.com/office/drawing/2014/main" val="1906260657"/>
                    </a:ext>
                  </a:extLst>
                </a:gridCol>
                <a:gridCol w="1241303">
                  <a:extLst>
                    <a:ext uri="{9D8B030D-6E8A-4147-A177-3AD203B41FA5}">
                      <a16:colId xmlns:a16="http://schemas.microsoft.com/office/drawing/2014/main" val="58774823"/>
                    </a:ext>
                  </a:extLst>
                </a:gridCol>
                <a:gridCol w="1392115">
                  <a:extLst>
                    <a:ext uri="{9D8B030D-6E8A-4147-A177-3AD203B41FA5}">
                      <a16:colId xmlns:a16="http://schemas.microsoft.com/office/drawing/2014/main" val="732598234"/>
                    </a:ext>
                  </a:extLst>
                </a:gridCol>
                <a:gridCol w="1392115">
                  <a:extLst>
                    <a:ext uri="{9D8B030D-6E8A-4147-A177-3AD203B41FA5}">
                      <a16:colId xmlns:a16="http://schemas.microsoft.com/office/drawing/2014/main" val="2659431746"/>
                    </a:ext>
                  </a:extLst>
                </a:gridCol>
              </a:tblGrid>
              <a:tr h="485775">
                <a:tc rowSpan="2" gridSpan="2">
                  <a:txBody>
                    <a:bodyPr/>
                    <a:lstStyle/>
                    <a:p>
                      <a:pPr algn="ctr" fontAlgn="b"/>
                      <a:endParaRPr lang="es-CL" sz="11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hMerge="1">
                  <a:txBody>
                    <a:bodyPr/>
                    <a:lstStyle/>
                    <a:p>
                      <a:endParaRPr lang="es-CL"/>
                    </a:p>
                  </a:txBody>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Improbable que ocurra durante toda la vida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Podría ocurrir una vez durante toda la vida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Podría ocurrir más de una vez durante toda la vida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Puede ocurrir alrededor de una vez al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ES" sz="1000" b="0" i="0" u="none" strike="noStrike" dirty="0">
                          <a:solidFill>
                            <a:srgbClr val="000000"/>
                          </a:solidFill>
                          <a:effectLst/>
                          <a:latin typeface="Verdana" panose="020B0604030504040204" pitchFamily="34" charset="0"/>
                          <a:ea typeface="Verdana" panose="020B0604030504040204" pitchFamily="34" charset="0"/>
                        </a:rPr>
                        <a:t>Puede ocurrir varias veces al 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86126537"/>
                  </a:ext>
                </a:extLst>
              </a:tr>
              <a:tr h="190500">
                <a:tc gridSpan="2" vMerge="1">
                  <a:txBody>
                    <a:bodyPr/>
                    <a:lstStyle/>
                    <a:p>
                      <a:endParaRPr lang="es-CL"/>
                    </a:p>
                  </a:txBody>
                  <a:tcPr/>
                </a:tc>
                <a:tc hMerge="1" vMerge="1">
                  <a:txBody>
                    <a:bodyPr/>
                    <a:lstStyle/>
                    <a:p>
                      <a:endParaRPr lang="es-CL"/>
                    </a:p>
                  </a:txBody>
                  <a:tcPr/>
                </a:tc>
                <a:tc>
                  <a:txBody>
                    <a:bodyPr/>
                    <a:lstStyle/>
                    <a:p>
                      <a:pPr algn="l" fontAlgn="ctr"/>
                      <a:r>
                        <a:rPr lang="es-CL" sz="1000" b="1" i="0" u="none" strike="noStrike" dirty="0">
                          <a:solidFill>
                            <a:srgbClr val="000000"/>
                          </a:solidFill>
                          <a:effectLst/>
                          <a:latin typeface="Verdana" panose="020B0604030504040204" pitchFamily="34" charset="0"/>
                          <a:ea typeface="Verdana" panose="020B0604030504040204" pitchFamily="34" charset="0"/>
                        </a:rPr>
                        <a:t>E - Raro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000" b="1" i="0" u="none" strike="noStrike" dirty="0">
                          <a:solidFill>
                            <a:srgbClr val="000000"/>
                          </a:solidFill>
                          <a:effectLst/>
                          <a:latin typeface="Verdana" panose="020B0604030504040204" pitchFamily="34" charset="0"/>
                          <a:ea typeface="Verdana" panose="020B0604030504040204" pitchFamily="34" charset="0"/>
                        </a:rPr>
                        <a:t>D - Improbable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000" b="1" i="0" u="none" strike="noStrike" dirty="0">
                          <a:solidFill>
                            <a:srgbClr val="000000"/>
                          </a:solidFill>
                          <a:effectLst/>
                          <a:latin typeface="Verdana" panose="020B0604030504040204" pitchFamily="34" charset="0"/>
                          <a:ea typeface="Verdana" panose="020B0604030504040204" pitchFamily="34" charset="0"/>
                        </a:rPr>
                        <a:t>C - Posible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000" b="1" i="0" u="none" strike="noStrike" dirty="0">
                          <a:solidFill>
                            <a:srgbClr val="000000"/>
                          </a:solidFill>
                          <a:effectLst/>
                          <a:latin typeface="Verdana" panose="020B0604030504040204" pitchFamily="34" charset="0"/>
                          <a:ea typeface="Verdana" panose="020B0604030504040204" pitchFamily="34" charset="0"/>
                        </a:rPr>
                        <a:t>B - Probable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s-CL" sz="1000" b="1" i="0" u="none" strike="noStrike" dirty="0">
                          <a:solidFill>
                            <a:srgbClr val="000000"/>
                          </a:solidFill>
                          <a:effectLst/>
                          <a:latin typeface="Verdana" panose="020B0604030504040204" pitchFamily="34" charset="0"/>
                          <a:ea typeface="Verdana" panose="020B0604030504040204" pitchFamily="34" charset="0"/>
                        </a:rPr>
                        <a:t>A – Casi seguro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9994964"/>
                  </a:ext>
                </a:extLst>
              </a:tr>
              <a:tr h="228600">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Catastrófico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15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19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22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24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25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19377904"/>
                  </a:ext>
                </a:extLst>
              </a:tr>
              <a:tr h="228600">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10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14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18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21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23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09368990"/>
                  </a:ext>
                </a:extLst>
              </a:tr>
              <a:tr h="228600">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Moderado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6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9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13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17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20 (H)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25099103"/>
                  </a:ext>
                </a:extLst>
              </a:tr>
              <a:tr h="228600">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Menor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3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5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8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12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16</a:t>
                      </a:r>
                      <a:r>
                        <a:rPr lang="es-CL" sz="700" b="1" i="0" u="none" strike="noStrike" dirty="0">
                          <a:solidFill>
                            <a:srgbClr val="000000"/>
                          </a:solidFill>
                          <a:effectLst/>
                          <a:latin typeface="Verdana" panose="020B0604030504040204" pitchFamily="34" charset="0"/>
                          <a:ea typeface="Verdana" panose="020B0604030504040204" pitchFamily="34" charset="0"/>
                        </a:rPr>
                        <a:t> </a:t>
                      </a:r>
                      <a:r>
                        <a:rPr lang="es-CL" sz="1400" b="1" i="0" u="none" strike="noStrike" dirty="0">
                          <a:solidFill>
                            <a:srgbClr val="000000"/>
                          </a:solidFill>
                          <a:effectLst/>
                          <a:latin typeface="Verdana" panose="020B0604030504040204" pitchFamily="34" charset="0"/>
                          <a:ea typeface="Verdana" panose="020B0604030504040204" pitchFamily="34" charset="0"/>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9955139"/>
                  </a:ext>
                </a:extLst>
              </a:tr>
              <a:tr h="228600">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Despreciable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dirty="0">
                          <a:solidFill>
                            <a:srgbClr val="000000"/>
                          </a:solidFill>
                          <a:effectLst/>
                          <a:latin typeface="Verdana" panose="020B0604030504040204" pitchFamily="34" charset="0"/>
                          <a:ea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1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2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FFFFFF"/>
                          </a:solidFill>
                          <a:effectLst/>
                          <a:latin typeface="Verdana" panose="020B0604030504040204" pitchFamily="34" charset="0"/>
                          <a:ea typeface="Verdana" panose="020B0604030504040204" pitchFamily="34" charset="0"/>
                        </a:rPr>
                        <a:t>4 (L)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7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s-CL" sz="1400" b="1" i="0" u="none" strike="noStrike" dirty="0">
                          <a:solidFill>
                            <a:srgbClr val="000000"/>
                          </a:solidFill>
                          <a:effectLst/>
                          <a:latin typeface="Verdana" panose="020B0604030504040204" pitchFamily="34" charset="0"/>
                          <a:ea typeface="Verdana" panose="020B0604030504040204" pitchFamily="34" charset="0"/>
                        </a:rPr>
                        <a:t>11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50245679"/>
                  </a:ext>
                </a:extLst>
              </a:tr>
            </a:tbl>
          </a:graphicData>
        </a:graphic>
      </p:graphicFrame>
      <p:sp>
        <p:nvSpPr>
          <p:cNvPr id="12" name="CuadroTexto 11">
            <a:extLst>
              <a:ext uri="{FF2B5EF4-FFF2-40B4-BE49-F238E27FC236}">
                <a16:creationId xmlns:a16="http://schemas.microsoft.com/office/drawing/2014/main" id="{DC6AFB00-BDEB-B227-F2DB-0890343B2402}"/>
              </a:ext>
            </a:extLst>
          </p:cNvPr>
          <p:cNvSpPr txBox="1"/>
          <p:nvPr/>
        </p:nvSpPr>
        <p:spPr>
          <a:xfrm>
            <a:off x="4829453" y="2865496"/>
            <a:ext cx="5643867" cy="340519"/>
          </a:xfrm>
          <a:prstGeom prst="roundRect">
            <a:avLst/>
          </a:prstGeom>
          <a:solidFill>
            <a:schemeClr val="accent1"/>
          </a:solidFill>
        </p:spPr>
        <p:txBody>
          <a:bodyPr wrap="square" rtlCol="0">
            <a:spAutoFit/>
          </a:bodyPr>
          <a:lstStyle/>
          <a:p>
            <a:pPr algn="ctr"/>
            <a:r>
              <a:rPr lang="es-CL" sz="1400" b="1" dirty="0">
                <a:solidFill>
                  <a:schemeClr val="bg1"/>
                </a:solidFill>
              </a:rPr>
              <a:t>Probabilidad de que el evento ocurra con cada consecuencia</a:t>
            </a:r>
          </a:p>
        </p:txBody>
      </p:sp>
      <p:sp>
        <p:nvSpPr>
          <p:cNvPr id="13" name="CuadroTexto 12">
            <a:extLst>
              <a:ext uri="{FF2B5EF4-FFF2-40B4-BE49-F238E27FC236}">
                <a16:creationId xmlns:a16="http://schemas.microsoft.com/office/drawing/2014/main" id="{C6B875A8-A586-0C29-FD9F-922F7FD9F4C6}"/>
              </a:ext>
            </a:extLst>
          </p:cNvPr>
          <p:cNvSpPr txBox="1"/>
          <p:nvPr/>
        </p:nvSpPr>
        <p:spPr>
          <a:xfrm>
            <a:off x="1351625" y="3625777"/>
            <a:ext cx="1482438" cy="340519"/>
          </a:xfrm>
          <a:prstGeom prst="roundRect">
            <a:avLst/>
          </a:prstGeom>
          <a:solidFill>
            <a:schemeClr val="accent1"/>
          </a:solidFill>
        </p:spPr>
        <p:txBody>
          <a:bodyPr wrap="square" rtlCol="0">
            <a:spAutoFit/>
          </a:bodyPr>
          <a:lstStyle/>
          <a:p>
            <a:pPr algn="ctr"/>
            <a:r>
              <a:rPr lang="es-CL" sz="1400" b="1" dirty="0">
                <a:solidFill>
                  <a:schemeClr val="bg1"/>
                </a:solidFill>
              </a:rPr>
              <a:t>Consecuencia</a:t>
            </a:r>
          </a:p>
        </p:txBody>
      </p:sp>
    </p:spTree>
    <p:extLst>
      <p:ext uri="{BB962C8B-B14F-4D97-AF65-F5344CB8AC3E}">
        <p14:creationId xmlns:p14="http://schemas.microsoft.com/office/powerpoint/2010/main" val="14622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8100874"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OE3.e:  </a:t>
            </a:r>
            <a:r>
              <a:rPr lang="es-MX" sz="2800" b="1" dirty="0">
                <a:solidFill>
                  <a:schemeClr val="tx1"/>
                </a:solidFill>
                <a:latin typeface="Verdana" panose="020B0604030504040204" pitchFamily="34" charset="0"/>
                <a:ea typeface="Verdana" panose="020B0604030504040204" pitchFamily="34" charset="0"/>
              </a:rPr>
              <a:t>Condiciones que deben cumplirse para el buen funcionamiento de los modelos propuestos</a:t>
            </a:r>
          </a:p>
        </p:txBody>
      </p:sp>
      <p:graphicFrame>
        <p:nvGraphicFramePr>
          <p:cNvPr id="7" name="Tabla 6">
            <a:extLst>
              <a:ext uri="{FF2B5EF4-FFF2-40B4-BE49-F238E27FC236}">
                <a16:creationId xmlns:a16="http://schemas.microsoft.com/office/drawing/2014/main" id="{5E86B047-8854-2466-93EA-446AC11C4AE8}"/>
              </a:ext>
            </a:extLst>
          </p:cNvPr>
          <p:cNvGraphicFramePr>
            <a:graphicFrameLocks noGrp="1"/>
          </p:cNvGraphicFramePr>
          <p:nvPr>
            <p:extLst>
              <p:ext uri="{D42A27DB-BD31-4B8C-83A1-F6EECF244321}">
                <p14:modId xmlns:p14="http://schemas.microsoft.com/office/powerpoint/2010/main" val="1740801205"/>
              </p:ext>
            </p:extLst>
          </p:nvPr>
        </p:nvGraphicFramePr>
        <p:xfrm>
          <a:off x="1187116" y="2296217"/>
          <a:ext cx="4291675" cy="4095783"/>
        </p:xfrm>
        <a:graphic>
          <a:graphicData uri="http://schemas.openxmlformats.org/drawingml/2006/table">
            <a:tbl>
              <a:tblPr/>
              <a:tblGrid>
                <a:gridCol w="1379483">
                  <a:extLst>
                    <a:ext uri="{9D8B030D-6E8A-4147-A177-3AD203B41FA5}">
                      <a16:colId xmlns:a16="http://schemas.microsoft.com/office/drawing/2014/main" val="1870296509"/>
                    </a:ext>
                  </a:extLst>
                </a:gridCol>
                <a:gridCol w="2177045">
                  <a:extLst>
                    <a:ext uri="{9D8B030D-6E8A-4147-A177-3AD203B41FA5}">
                      <a16:colId xmlns:a16="http://schemas.microsoft.com/office/drawing/2014/main" val="2816090524"/>
                    </a:ext>
                  </a:extLst>
                </a:gridCol>
                <a:gridCol w="735147">
                  <a:extLst>
                    <a:ext uri="{9D8B030D-6E8A-4147-A177-3AD203B41FA5}">
                      <a16:colId xmlns:a16="http://schemas.microsoft.com/office/drawing/2014/main" val="222544603"/>
                    </a:ext>
                  </a:extLst>
                </a:gridCol>
              </a:tblGrid>
              <a:tr h="182694">
                <a:tc>
                  <a:txBody>
                    <a:bodyPr/>
                    <a:lstStyle/>
                    <a:p>
                      <a:pPr algn="ctr" fontAlgn="ctr"/>
                      <a:r>
                        <a:rPr lang="es-CL" sz="600" b="1" i="0" u="none" strike="noStrike" dirty="0">
                          <a:solidFill>
                            <a:srgbClr val="000000"/>
                          </a:solidFill>
                          <a:effectLst/>
                          <a:latin typeface="Verdana" panose="020B0604030504040204" pitchFamily="34" charset="0"/>
                        </a:rPr>
                        <a:t>Proceso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L" sz="600" b="1" i="0" u="none" strike="noStrike" dirty="0">
                          <a:solidFill>
                            <a:srgbClr val="000000"/>
                          </a:solidFill>
                          <a:effectLst/>
                          <a:latin typeface="Verdana" panose="020B0604030504040204" pitchFamily="34" charset="0"/>
                        </a:rPr>
                        <a:t>Tarea</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L" sz="600" b="1" i="0" u="none" strike="noStrike" dirty="0">
                          <a:solidFill>
                            <a:srgbClr val="000000"/>
                          </a:solidFill>
                          <a:effectLst/>
                          <a:latin typeface="Verdana" panose="020B0604030504040204" pitchFamily="34" charset="0"/>
                        </a:rPr>
                        <a:t>Nivel de Riesgo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60049086"/>
                  </a:ext>
                </a:extLst>
              </a:tr>
              <a:tr h="269097">
                <a:tc rowSpan="3">
                  <a:txBody>
                    <a:bodyPr/>
                    <a:lstStyle/>
                    <a:p>
                      <a:pPr algn="ctr" fontAlgn="ctr"/>
                      <a:r>
                        <a:rPr lang="es-CL" sz="600" b="1" i="0" u="none" strike="noStrike" dirty="0">
                          <a:solidFill>
                            <a:srgbClr val="000000"/>
                          </a:solidFill>
                          <a:effectLst/>
                          <a:latin typeface="Verdana" panose="020B0604030504040204" pitchFamily="34" charset="0"/>
                        </a:rPr>
                        <a:t>Servicio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effectLst/>
                          <a:latin typeface="Verdana" panose="020B0604030504040204" pitchFamily="34" charset="0"/>
                        </a:rPr>
                        <a:t>Definición de las responsabilidades de operación y mantención.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18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01998690"/>
                  </a:ext>
                </a:extLst>
              </a:tr>
              <a:tr h="269097">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rPr>
                        <a:t>Definición de las responsabilidades de distribución y mantención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19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02485891"/>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Operación continua del servicio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22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015528086"/>
                  </a:ext>
                </a:extLst>
              </a:tr>
              <a:tr h="182694">
                <a:tc rowSpan="5">
                  <a:txBody>
                    <a:bodyPr/>
                    <a:lstStyle/>
                    <a:p>
                      <a:pPr algn="ctr" fontAlgn="ctr"/>
                      <a:r>
                        <a:rPr lang="es-CL" sz="600" b="1" i="0" u="none" strike="noStrike" dirty="0">
                          <a:solidFill>
                            <a:srgbClr val="000000"/>
                          </a:solidFill>
                          <a:effectLst/>
                          <a:latin typeface="Verdana" panose="020B0604030504040204" pitchFamily="34" charset="0"/>
                        </a:rPr>
                        <a:t>Operación y Mantención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effectLst/>
                          <a:latin typeface="Verdana" panose="020B0604030504040204" pitchFamily="34" charset="0"/>
                        </a:rPr>
                        <a:t>Suspensiones programadas de la red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13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549806764"/>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Registrar mediciones eléctricas por consumo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9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366542743"/>
                  </a:ext>
                </a:extLst>
              </a:tr>
              <a:tr h="182694">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rPr>
                        <a:t>Conexión o desconexión de casas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6100"/>
                          </a:solidFill>
                          <a:effectLst/>
                          <a:latin typeface="Verdana" panose="020B0604030504040204" pitchFamily="34" charset="0"/>
                        </a:rPr>
                        <a:t>5 (L)</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545328851"/>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Registro de reclamos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13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339089055"/>
                  </a:ext>
                </a:extLst>
              </a:tr>
              <a:tr h="269097">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rPr>
                        <a:t>Instalar y mantener el tendido eléctrico de alumbrado</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18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75638778"/>
                  </a:ext>
                </a:extLst>
              </a:tr>
              <a:tr h="182694">
                <a:tc rowSpan="3">
                  <a:txBody>
                    <a:bodyPr/>
                    <a:lstStyle/>
                    <a:p>
                      <a:pPr algn="ctr" fontAlgn="ctr"/>
                      <a:r>
                        <a:rPr lang="es-ES" sz="600" b="1" i="0" u="none" strike="noStrike" dirty="0">
                          <a:solidFill>
                            <a:srgbClr val="000000"/>
                          </a:solidFill>
                          <a:effectLst/>
                          <a:latin typeface="Verdana" panose="020B0604030504040204" pitchFamily="34" charset="0"/>
                        </a:rPr>
                        <a:t>Reinversión y cambio de componentes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rPr>
                        <a:t>Reemplazo de componentes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19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54368274"/>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Reinversión de componentes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19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01352497"/>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Ayuda de reinversión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rPr>
                        <a:t>18 (H)</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54183092"/>
                  </a:ext>
                </a:extLst>
              </a:tr>
              <a:tr h="182694">
                <a:tc rowSpan="2">
                  <a:txBody>
                    <a:bodyPr/>
                    <a:lstStyle/>
                    <a:p>
                      <a:pPr algn="ctr" fontAlgn="ctr"/>
                      <a:r>
                        <a:rPr lang="es-CL" sz="600" b="1" i="0" u="none" strike="noStrike" dirty="0">
                          <a:solidFill>
                            <a:srgbClr val="000000"/>
                          </a:solidFill>
                          <a:effectLst/>
                          <a:latin typeface="Verdana" panose="020B0604030504040204" pitchFamily="34" charset="0"/>
                        </a:rPr>
                        <a:t>Administración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rPr>
                        <a:t>Descripción de la administración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14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724344153"/>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Descripción de la operación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15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686313651"/>
                  </a:ext>
                </a:extLst>
              </a:tr>
              <a:tr h="182694">
                <a:tc rowSpan="2">
                  <a:txBody>
                    <a:bodyPr/>
                    <a:lstStyle/>
                    <a:p>
                      <a:pPr algn="ctr" fontAlgn="ctr"/>
                      <a:r>
                        <a:rPr lang="es-CL" sz="600" b="1" i="0" u="none" strike="noStrike" dirty="0">
                          <a:solidFill>
                            <a:srgbClr val="000000"/>
                          </a:solidFill>
                          <a:effectLst/>
                          <a:latin typeface="Verdana" panose="020B0604030504040204" pitchFamily="34" charset="0"/>
                        </a:rPr>
                        <a:t>Fiscalización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rPr>
                        <a:t>Fiscalización de la operación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14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797203548"/>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Fiscalización de la operación</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9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653794307"/>
                  </a:ext>
                </a:extLst>
              </a:tr>
              <a:tr h="182694">
                <a:tc rowSpan="3">
                  <a:txBody>
                    <a:bodyPr/>
                    <a:lstStyle/>
                    <a:p>
                      <a:pPr algn="ctr" fontAlgn="ctr"/>
                      <a:r>
                        <a:rPr lang="es-CL" sz="600" b="1" i="0" u="none" strike="noStrike" dirty="0">
                          <a:solidFill>
                            <a:srgbClr val="000000"/>
                          </a:solidFill>
                          <a:effectLst/>
                          <a:latin typeface="Verdana" panose="020B0604030504040204" pitchFamily="34" charset="0"/>
                        </a:rPr>
                        <a:t>Precio y reajustabilidad</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rPr>
                        <a:t>Definición de tarifas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14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875524904"/>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Reajuste de la tarifa anual</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6100"/>
                          </a:solidFill>
                          <a:effectLst/>
                          <a:latin typeface="Verdana" panose="020B0604030504040204" pitchFamily="34" charset="0"/>
                        </a:rPr>
                        <a:t>3 (L)</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5634017"/>
                  </a:ext>
                </a:extLst>
              </a:tr>
              <a:tr h="182694">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rPr>
                        <a:t>Licitaciones cumplidos los 10 años</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6100"/>
                          </a:solidFill>
                          <a:effectLst/>
                          <a:latin typeface="Verdana" panose="020B0604030504040204" pitchFamily="34" charset="0"/>
                        </a:rPr>
                        <a:t>5 (L)</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29130999"/>
                  </a:ext>
                </a:extLst>
              </a:tr>
              <a:tr h="182694">
                <a:tc rowSpan="2">
                  <a:txBody>
                    <a:bodyPr/>
                    <a:lstStyle/>
                    <a:p>
                      <a:pPr algn="ctr" fontAlgn="ctr"/>
                      <a:r>
                        <a:rPr lang="es-CL" sz="600" b="1" i="0" u="none" strike="noStrike" dirty="0">
                          <a:solidFill>
                            <a:srgbClr val="000000"/>
                          </a:solidFill>
                          <a:effectLst/>
                          <a:latin typeface="Verdana" panose="020B0604030504040204" pitchFamily="34" charset="0"/>
                        </a:rPr>
                        <a:t>Propiedad</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rPr>
                        <a:t>Aclarar la propiedad</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14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1692567108"/>
                  </a:ext>
                </a:extLst>
              </a:tr>
              <a:tr h="182694">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rPr>
                        <a:t>Aclarar la propiedad</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rPr>
                        <a:t>9 (M)</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40903294"/>
                  </a:ext>
                </a:extLst>
              </a:tr>
            </a:tbl>
          </a:graphicData>
        </a:graphic>
      </p:graphicFrame>
      <p:graphicFrame>
        <p:nvGraphicFramePr>
          <p:cNvPr id="10" name="Tabla 9">
            <a:extLst>
              <a:ext uri="{FF2B5EF4-FFF2-40B4-BE49-F238E27FC236}">
                <a16:creationId xmlns:a16="http://schemas.microsoft.com/office/drawing/2014/main" id="{943F18A0-2F4E-F1CD-E4DD-D5B45A8A3BA5}"/>
              </a:ext>
            </a:extLst>
          </p:cNvPr>
          <p:cNvGraphicFramePr>
            <a:graphicFrameLocks noGrp="1"/>
          </p:cNvGraphicFramePr>
          <p:nvPr>
            <p:extLst>
              <p:ext uri="{D42A27DB-BD31-4B8C-83A1-F6EECF244321}">
                <p14:modId xmlns:p14="http://schemas.microsoft.com/office/powerpoint/2010/main" val="2656017626"/>
              </p:ext>
            </p:extLst>
          </p:nvPr>
        </p:nvGraphicFramePr>
        <p:xfrm>
          <a:off x="6581313" y="2296217"/>
          <a:ext cx="4291672" cy="4103002"/>
        </p:xfrm>
        <a:graphic>
          <a:graphicData uri="http://schemas.openxmlformats.org/drawingml/2006/table">
            <a:tbl>
              <a:tblPr/>
              <a:tblGrid>
                <a:gridCol w="1373079">
                  <a:extLst>
                    <a:ext uri="{9D8B030D-6E8A-4147-A177-3AD203B41FA5}">
                      <a16:colId xmlns:a16="http://schemas.microsoft.com/office/drawing/2014/main" val="1831850400"/>
                    </a:ext>
                  </a:extLst>
                </a:gridCol>
                <a:gridCol w="1998949">
                  <a:extLst>
                    <a:ext uri="{9D8B030D-6E8A-4147-A177-3AD203B41FA5}">
                      <a16:colId xmlns:a16="http://schemas.microsoft.com/office/drawing/2014/main" val="3423557842"/>
                    </a:ext>
                  </a:extLst>
                </a:gridCol>
                <a:gridCol w="919644">
                  <a:extLst>
                    <a:ext uri="{9D8B030D-6E8A-4147-A177-3AD203B41FA5}">
                      <a16:colId xmlns:a16="http://schemas.microsoft.com/office/drawing/2014/main" val="971279118"/>
                    </a:ext>
                  </a:extLst>
                </a:gridCol>
              </a:tblGrid>
              <a:tr h="138359">
                <a:tc>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Proceso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Tarea</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Nivel de Riesgo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99163965"/>
                  </a:ext>
                </a:extLst>
              </a:tr>
              <a:tr h="203794">
                <a:tc rowSpan="4">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Servicio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Definición de las responsabilidades de operación y mantención.</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23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02344066"/>
                  </a:ext>
                </a:extLst>
              </a:tr>
              <a:tr h="183796">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Instalación de sistemas exteriores e interiores de cada beneficiario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14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821756312"/>
                  </a:ext>
                </a:extLst>
              </a:tr>
              <a:tr h="138359">
                <a:tc vMerge="1">
                  <a:txBody>
                    <a:bodyPr/>
                    <a:lstStyle/>
                    <a:p>
                      <a:endParaRPr lang="es-CL"/>
                    </a:p>
                  </a:txBody>
                  <a:tcPr/>
                </a:tc>
                <a:tc rowSpan="2">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Capacitación de operación y mantención básica del sistema. </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18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105723474"/>
                  </a:ext>
                </a:extLst>
              </a:tr>
              <a:tr h="138359">
                <a:tc vMerge="1">
                  <a:txBody>
                    <a:bodyPr/>
                    <a:lstStyle/>
                    <a:p>
                      <a:endParaRPr lang="es-CL"/>
                    </a:p>
                  </a:txBody>
                  <a:tcPr/>
                </a:tc>
                <a:tc vMerge="1">
                  <a:txBody>
                    <a:bodyPr/>
                    <a:lstStyle/>
                    <a:p>
                      <a:endParaRPr lang="es-CL"/>
                    </a:p>
                  </a:txBody>
                  <a:tcPr/>
                </a:tc>
                <a:tc>
                  <a:txBody>
                    <a:bodyPr/>
                    <a:lstStyle/>
                    <a:p>
                      <a:pPr algn="ctr" fontAlgn="ctr"/>
                      <a:r>
                        <a:rPr lang="es-CL" sz="600" b="0" i="0" u="none" strike="noStrike" dirty="0">
                          <a:solidFill>
                            <a:srgbClr val="006100"/>
                          </a:solidFill>
                          <a:effectLst/>
                          <a:latin typeface="Verdana" panose="020B0604030504040204" pitchFamily="34" charset="0"/>
                          <a:ea typeface="Verdana" panose="020B0604030504040204" pitchFamily="34" charset="0"/>
                        </a:rPr>
                        <a:t>5 (L)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63807060"/>
                  </a:ext>
                </a:extLst>
              </a:tr>
              <a:tr h="183796">
                <a:tc rowSpan="4">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Operación y Mantención</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Solicitud de asesorías en aspectos técnicos y financieros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14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4009671980"/>
                  </a:ext>
                </a:extLst>
              </a:tr>
              <a:tr h="138359">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Licitaciones de empresas especializadas en ERNC</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22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97725969"/>
                  </a:ext>
                </a:extLst>
              </a:tr>
              <a:tr h="203794">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Licitaciones de empresas especializadas en la tecnología utilizada</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22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64605355"/>
                  </a:ext>
                </a:extLst>
              </a:tr>
              <a:tr h="138359">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Generación de un plan de mantención preventivo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25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44034715"/>
                  </a:ext>
                </a:extLst>
              </a:tr>
              <a:tr h="138359">
                <a:tc rowSpan="5">
                  <a:txBody>
                    <a:bodyPr/>
                    <a:lstStyle/>
                    <a:p>
                      <a:pPr algn="ctr" fontAlgn="ctr"/>
                      <a:r>
                        <a:rPr lang="es-ES" sz="600" b="1" i="0" u="none" strike="noStrike" dirty="0">
                          <a:solidFill>
                            <a:srgbClr val="000000"/>
                          </a:solidFill>
                          <a:effectLst/>
                          <a:latin typeface="Verdana" panose="020B0604030504040204" pitchFamily="34" charset="0"/>
                          <a:ea typeface="Verdana" panose="020B0604030504040204" pitchFamily="34" charset="0"/>
                        </a:rPr>
                        <a:t>Reinversión y cambio de componentes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Reparaciones menores al sistema eléctrico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24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94574828"/>
                  </a:ext>
                </a:extLst>
              </a:tr>
              <a:tr h="138359">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Aprobación de fondos para daños fortuitos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12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105668395"/>
                  </a:ext>
                </a:extLst>
              </a:tr>
              <a:tr h="138359">
                <a:tc vMerge="1">
                  <a:txBody>
                    <a:bodyPr/>
                    <a:lstStyle/>
                    <a:p>
                      <a:endParaRPr lang="es-CL"/>
                    </a:p>
                  </a:txBody>
                  <a:tcPr/>
                </a:tc>
                <a:tc rowSpan="2">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Gestión de fondos estales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15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3212866011"/>
                  </a:ext>
                </a:extLst>
              </a:tr>
              <a:tr h="138359">
                <a:tc vMerge="1">
                  <a:txBody>
                    <a:bodyPr/>
                    <a:lstStyle/>
                    <a:p>
                      <a:endParaRPr lang="es-CL"/>
                    </a:p>
                  </a:txBody>
                  <a:tcPr/>
                </a:tc>
                <a:tc vMerge="1">
                  <a:txBody>
                    <a:bodyPr/>
                    <a:lstStyle/>
                    <a:p>
                      <a:endParaRPr lang="es-CL"/>
                    </a:p>
                  </a:txBody>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18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81662081"/>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Establecer garantías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9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581059795"/>
                  </a:ext>
                </a:extLst>
              </a:tr>
              <a:tr h="138359">
                <a:tc rowSpan="4">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Administración</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Informar ingresos y egresos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25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04400531"/>
                  </a:ext>
                </a:extLst>
              </a:tr>
              <a:tr h="138359">
                <a:tc vMerge="1">
                  <a:txBody>
                    <a:bodyPr/>
                    <a:lstStyle/>
                    <a:p>
                      <a:endParaRPr lang="es-CL"/>
                    </a:p>
                  </a:txBody>
                  <a:tcPr/>
                </a:tc>
                <a:tc vMerge="1">
                  <a:txBody>
                    <a:bodyPr/>
                    <a:lstStyle/>
                    <a:p>
                      <a:endParaRPr lang="es-CL"/>
                    </a:p>
                  </a:txBody>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18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212348453"/>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Contratación de un contador</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9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021100401"/>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Gestionar multas a beneficiarios impagos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25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61336161"/>
                  </a:ext>
                </a:extLst>
              </a:tr>
              <a:tr h="138359">
                <a:tc rowSpan="6">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Fiscalización</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Formación de comisión</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13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572768651"/>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Aprobación de egresos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14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327981870"/>
                  </a:ext>
                </a:extLst>
              </a:tr>
              <a:tr h="138359">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Informar flujos de ingresos y egresos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19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79564061"/>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Fiscalización municipal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14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754963323"/>
                  </a:ext>
                </a:extLst>
              </a:tr>
              <a:tr h="138359">
                <a:tc vMerge="1">
                  <a:txBody>
                    <a:bodyPr/>
                    <a:lstStyle/>
                    <a:p>
                      <a:endParaRPr lang="es-CL"/>
                    </a:p>
                  </a:txBody>
                  <a:tcPr/>
                </a:tc>
                <a:tc rowSpan="2">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Ingreso y registro de recaudaciones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6100"/>
                          </a:solidFill>
                          <a:effectLst/>
                          <a:latin typeface="Verdana" panose="020B0604030504040204" pitchFamily="34" charset="0"/>
                          <a:ea typeface="Verdana" panose="020B0604030504040204" pitchFamily="34" charset="0"/>
                        </a:rPr>
                        <a:t>6 (L)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85913298"/>
                  </a:ext>
                </a:extLst>
              </a:tr>
              <a:tr h="138359">
                <a:tc vMerge="1">
                  <a:txBody>
                    <a:bodyPr/>
                    <a:lstStyle/>
                    <a:p>
                      <a:endParaRPr lang="es-CL"/>
                    </a:p>
                  </a:txBody>
                  <a:tcPr/>
                </a:tc>
                <a:tc vMerge="1">
                  <a:txBody>
                    <a:bodyPr/>
                    <a:lstStyle/>
                    <a:p>
                      <a:endParaRPr lang="es-CL"/>
                    </a:p>
                  </a:txBody>
                  <a:tcPr/>
                </a:tc>
                <a:tc>
                  <a:txBody>
                    <a:bodyPr/>
                    <a:lstStyle/>
                    <a:p>
                      <a:pPr algn="ctr" fontAlgn="ctr"/>
                      <a:r>
                        <a:rPr lang="es-CL" sz="600" b="0" i="0" u="none" strike="noStrike" dirty="0">
                          <a:solidFill>
                            <a:srgbClr val="006100"/>
                          </a:solidFill>
                          <a:effectLst/>
                          <a:latin typeface="Verdana" panose="020B0604030504040204" pitchFamily="34" charset="0"/>
                          <a:ea typeface="Verdana" panose="020B0604030504040204" pitchFamily="34" charset="0"/>
                        </a:rPr>
                        <a:t>6 (L)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858311219"/>
                  </a:ext>
                </a:extLst>
              </a:tr>
              <a:tr h="138359">
                <a:tc rowSpan="2">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Precio y reajustabilidad</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Reajuste de la tarifa anual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13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473016196"/>
                  </a:ext>
                </a:extLst>
              </a:tr>
              <a:tr h="138359">
                <a:tc vMerge="1">
                  <a:txBody>
                    <a:bodyPr/>
                    <a:lstStyle/>
                    <a:p>
                      <a:endParaRPr lang="es-CL"/>
                    </a:p>
                  </a:txBody>
                  <a:tcPr/>
                </a:tc>
                <a:tc>
                  <a:txBody>
                    <a:bodyPr/>
                    <a:lstStyle/>
                    <a:p>
                      <a:pPr algn="l" fontAlgn="ctr"/>
                      <a:r>
                        <a:rPr lang="es-ES" sz="600" b="0" i="0" u="none" strike="noStrike" dirty="0">
                          <a:solidFill>
                            <a:srgbClr val="000000"/>
                          </a:solidFill>
                          <a:effectLst/>
                          <a:latin typeface="Verdana" panose="020B0604030504040204" pitchFamily="34" charset="0"/>
                          <a:ea typeface="Verdana" panose="020B0604030504040204" pitchFamily="34" charset="0"/>
                        </a:rPr>
                        <a:t>Licitaciones cumplidos los 10 años</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006100"/>
                          </a:solidFill>
                          <a:effectLst/>
                          <a:latin typeface="Verdana" panose="020B0604030504040204" pitchFamily="34" charset="0"/>
                          <a:ea typeface="Verdana" panose="020B0604030504040204" pitchFamily="34" charset="0"/>
                        </a:rPr>
                        <a:t>5 (L)</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61140165"/>
                  </a:ext>
                </a:extLst>
              </a:tr>
              <a:tr h="138359">
                <a:tc rowSpan="2">
                  <a:txBody>
                    <a:bodyPr/>
                    <a:lstStyle/>
                    <a:p>
                      <a:pPr algn="ctr" fontAlgn="ctr"/>
                      <a:r>
                        <a:rPr lang="es-CL" sz="600" b="1" i="0" u="none" strike="noStrike" dirty="0">
                          <a:solidFill>
                            <a:srgbClr val="000000"/>
                          </a:solidFill>
                          <a:effectLst/>
                          <a:latin typeface="Verdana" panose="020B0604030504040204" pitchFamily="34" charset="0"/>
                          <a:ea typeface="Verdana" panose="020B0604030504040204" pitchFamily="34" charset="0"/>
                        </a:rPr>
                        <a:t>Propiedad</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Aclarar la propiedad</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0006"/>
                          </a:solidFill>
                          <a:effectLst/>
                          <a:latin typeface="Verdana" panose="020B0604030504040204" pitchFamily="34" charset="0"/>
                          <a:ea typeface="Verdana" panose="020B0604030504040204" pitchFamily="34" charset="0"/>
                        </a:rPr>
                        <a:t>22 (H)</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15863896"/>
                  </a:ext>
                </a:extLst>
              </a:tr>
              <a:tr h="138359">
                <a:tc vMerge="1">
                  <a:txBody>
                    <a:bodyPr/>
                    <a:lstStyle/>
                    <a:p>
                      <a:endParaRPr lang="es-CL"/>
                    </a:p>
                  </a:txBody>
                  <a:tcPr/>
                </a:tc>
                <a:tc>
                  <a:txBody>
                    <a:bodyPr/>
                    <a:lstStyle/>
                    <a:p>
                      <a:pPr algn="l" fontAlgn="ctr"/>
                      <a:r>
                        <a:rPr lang="es-CL" sz="600" b="0" i="0" u="none" strike="noStrike" dirty="0">
                          <a:solidFill>
                            <a:srgbClr val="000000"/>
                          </a:solidFill>
                          <a:effectLst/>
                          <a:latin typeface="Verdana" panose="020B0604030504040204" pitchFamily="34" charset="0"/>
                          <a:ea typeface="Verdana" panose="020B0604030504040204" pitchFamily="34" charset="0"/>
                        </a:rPr>
                        <a:t>Reasignación del beneficio</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600" b="0" i="0" u="none" strike="noStrike" dirty="0">
                          <a:solidFill>
                            <a:srgbClr val="9C5700"/>
                          </a:solidFill>
                          <a:effectLst/>
                          <a:latin typeface="Verdana" panose="020B0604030504040204" pitchFamily="34" charset="0"/>
                          <a:ea typeface="Verdana" panose="020B0604030504040204" pitchFamily="34" charset="0"/>
                        </a:rPr>
                        <a:t>15 (M)</a:t>
                      </a:r>
                    </a:p>
                  </a:txBody>
                  <a:tcPr marL="4519" marR="4519" marT="4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extLst>
                  <a:ext uri="{0D108BD9-81ED-4DB2-BD59-A6C34878D82A}">
                    <a16:rowId xmlns:a16="http://schemas.microsoft.com/office/drawing/2014/main" val="265885786"/>
                  </a:ext>
                </a:extLst>
              </a:tr>
            </a:tbl>
          </a:graphicData>
        </a:graphic>
      </p:graphicFrame>
      <p:sp>
        <p:nvSpPr>
          <p:cNvPr id="14" name="CuadroTexto 13">
            <a:extLst>
              <a:ext uri="{FF2B5EF4-FFF2-40B4-BE49-F238E27FC236}">
                <a16:creationId xmlns:a16="http://schemas.microsoft.com/office/drawing/2014/main" id="{8512B3A9-DFE7-785D-DA9C-DE9C75AD0BF6}"/>
              </a:ext>
            </a:extLst>
          </p:cNvPr>
          <p:cNvSpPr txBox="1"/>
          <p:nvPr/>
        </p:nvSpPr>
        <p:spPr>
          <a:xfrm>
            <a:off x="1838626" y="1816678"/>
            <a:ext cx="3093868" cy="340519"/>
          </a:xfrm>
          <a:prstGeom prst="roundRect">
            <a:avLst/>
          </a:prstGeom>
          <a:solidFill>
            <a:schemeClr val="accent1"/>
          </a:solidFill>
        </p:spPr>
        <p:txBody>
          <a:bodyPr wrap="square" rtlCol="0">
            <a:spAutoFit/>
          </a:bodyPr>
          <a:lstStyle/>
          <a:p>
            <a:pPr algn="ctr"/>
            <a:r>
              <a:rPr lang="es-CL" sz="1400" b="1" dirty="0">
                <a:solidFill>
                  <a:schemeClr val="bg1"/>
                </a:solidFill>
              </a:rPr>
              <a:t>Sistemas de tipo central</a:t>
            </a:r>
          </a:p>
        </p:txBody>
      </p:sp>
      <p:sp>
        <p:nvSpPr>
          <p:cNvPr id="15" name="CuadroTexto 14">
            <a:extLst>
              <a:ext uri="{FF2B5EF4-FFF2-40B4-BE49-F238E27FC236}">
                <a16:creationId xmlns:a16="http://schemas.microsoft.com/office/drawing/2014/main" id="{3AF7ECC5-3FC0-8093-128C-5B6E89C57985}"/>
              </a:ext>
            </a:extLst>
          </p:cNvPr>
          <p:cNvSpPr txBox="1"/>
          <p:nvPr/>
        </p:nvSpPr>
        <p:spPr>
          <a:xfrm>
            <a:off x="7293006" y="1816678"/>
            <a:ext cx="3093868" cy="340519"/>
          </a:xfrm>
          <a:prstGeom prst="roundRect">
            <a:avLst/>
          </a:prstGeom>
          <a:solidFill>
            <a:schemeClr val="accent1"/>
          </a:solidFill>
        </p:spPr>
        <p:txBody>
          <a:bodyPr wrap="square" rtlCol="0">
            <a:spAutoFit/>
          </a:bodyPr>
          <a:lstStyle/>
          <a:p>
            <a:pPr algn="ctr"/>
            <a:r>
              <a:rPr lang="es-CL" sz="1400" b="1" dirty="0">
                <a:solidFill>
                  <a:schemeClr val="bg1"/>
                </a:solidFill>
              </a:rPr>
              <a:t>Sistemas de tipo individual</a:t>
            </a:r>
          </a:p>
        </p:txBody>
      </p:sp>
    </p:spTree>
    <p:extLst>
      <p:ext uri="{BB962C8B-B14F-4D97-AF65-F5344CB8AC3E}">
        <p14:creationId xmlns:p14="http://schemas.microsoft.com/office/powerpoint/2010/main" val="232433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1391920" y="2164198"/>
            <a:ext cx="1072896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OE4: Aspectos para eventual nueva metodología de formulación y evaluación de proyectos</a:t>
            </a:r>
          </a:p>
        </p:txBody>
      </p:sp>
      <p:sp>
        <p:nvSpPr>
          <p:cNvPr id="13" name="CuadroTexto 12">
            <a:extLst>
              <a:ext uri="{FF2B5EF4-FFF2-40B4-BE49-F238E27FC236}">
                <a16:creationId xmlns:a16="http://schemas.microsoft.com/office/drawing/2014/main" id="{BA2C491B-478B-1D73-6445-926F3C59FBFF}"/>
              </a:ext>
            </a:extLst>
          </p:cNvPr>
          <p:cNvSpPr txBox="1"/>
          <p:nvPr/>
        </p:nvSpPr>
        <p:spPr>
          <a:xfrm>
            <a:off x="2230474" y="3731930"/>
            <a:ext cx="7076812" cy="1754326"/>
          </a:xfrm>
          <a:prstGeom prst="rect">
            <a:avLst/>
          </a:prstGeom>
          <a:noFill/>
        </p:spPr>
        <p:txBody>
          <a:bodyPr wrap="square" rtlCol="0">
            <a:spAutoFit/>
          </a:bodyPr>
          <a:lstStyle/>
          <a:p>
            <a:pPr marL="342900" indent="-342900">
              <a:buAutoNum type="alphaLcPeriod"/>
            </a:pPr>
            <a:r>
              <a:rPr lang="es-CL" dirty="0"/>
              <a:t>Aspectos y/o herramientas metodológicas específicas para formulación y evaluación de proyectos</a:t>
            </a:r>
          </a:p>
          <a:p>
            <a:pPr marL="342900" indent="-342900">
              <a:buAutoNum type="alphaLcPeriod"/>
            </a:pPr>
            <a:r>
              <a:rPr lang="es-CL" dirty="0"/>
              <a:t>Propuesta de características que debería tener la herramienta metodológica</a:t>
            </a:r>
          </a:p>
          <a:p>
            <a:pPr marL="342900" indent="-342900">
              <a:buAutoNum type="alphaLcPeriod"/>
            </a:pPr>
            <a:r>
              <a:rPr lang="es-CL" dirty="0"/>
              <a:t>Determinar costos referenciales por tamaño y tipo de sistema que apoyan la valoración </a:t>
            </a:r>
          </a:p>
        </p:txBody>
      </p:sp>
    </p:spTree>
    <p:extLst>
      <p:ext uri="{BB962C8B-B14F-4D97-AF65-F5344CB8AC3E}">
        <p14:creationId xmlns:p14="http://schemas.microsoft.com/office/powerpoint/2010/main" val="5832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50488" y="501700"/>
            <a:ext cx="8225161"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OE4.a:  </a:t>
            </a:r>
            <a:r>
              <a:rPr lang="es-MX" sz="2800" b="1" dirty="0">
                <a:solidFill>
                  <a:schemeClr val="tx1"/>
                </a:solidFill>
                <a:latin typeface="Verdana" panose="020B0604030504040204" pitchFamily="34" charset="0"/>
                <a:ea typeface="Verdana" panose="020B0604030504040204" pitchFamily="34" charset="0"/>
              </a:rPr>
              <a:t>Aspectos y/o herramientas metodológicas específicas para formulación y evaluación de proyectos</a:t>
            </a:r>
          </a:p>
        </p:txBody>
      </p:sp>
      <p:graphicFrame>
        <p:nvGraphicFramePr>
          <p:cNvPr id="2" name="Diagrama 1">
            <a:extLst>
              <a:ext uri="{FF2B5EF4-FFF2-40B4-BE49-F238E27FC236}">
                <a16:creationId xmlns:a16="http://schemas.microsoft.com/office/drawing/2014/main" id="{C3888CE0-4FEA-2FF6-27EB-C07E78DEB7F6}"/>
              </a:ext>
            </a:extLst>
          </p:cNvPr>
          <p:cNvGraphicFramePr/>
          <p:nvPr>
            <p:extLst>
              <p:ext uri="{D42A27DB-BD31-4B8C-83A1-F6EECF244321}">
                <p14:modId xmlns:p14="http://schemas.microsoft.com/office/powerpoint/2010/main" val="59570777"/>
              </p:ext>
            </p:extLst>
          </p:nvPr>
        </p:nvGraphicFramePr>
        <p:xfrm>
          <a:off x="1527945" y="2299317"/>
          <a:ext cx="9136109" cy="4167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238148AD-5AB9-3359-0D1E-BC787626308C}"/>
              </a:ext>
            </a:extLst>
          </p:cNvPr>
          <p:cNvSpPr txBox="1"/>
          <p:nvPr/>
        </p:nvSpPr>
        <p:spPr>
          <a:xfrm>
            <a:off x="4152263" y="1807800"/>
            <a:ext cx="3887471" cy="374571"/>
          </a:xfrm>
          <a:prstGeom prst="roundRect">
            <a:avLst/>
          </a:prstGeom>
          <a:solidFill>
            <a:schemeClr val="accent1"/>
          </a:solidFill>
        </p:spPr>
        <p:txBody>
          <a:bodyPr wrap="square" rtlCol="0">
            <a:spAutoFit/>
          </a:bodyPr>
          <a:lstStyle/>
          <a:p>
            <a:pPr algn="ctr"/>
            <a:r>
              <a:rPr lang="es-CL" sz="1600" b="1" dirty="0">
                <a:solidFill>
                  <a:schemeClr val="bg1"/>
                </a:solidFill>
              </a:rPr>
              <a:t>Formulación de proyectos</a:t>
            </a:r>
          </a:p>
        </p:txBody>
      </p:sp>
    </p:spTree>
    <p:extLst>
      <p:ext uri="{BB962C8B-B14F-4D97-AF65-F5344CB8AC3E}">
        <p14:creationId xmlns:p14="http://schemas.microsoft.com/office/powerpoint/2010/main" val="280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50488" y="501700"/>
            <a:ext cx="8225161"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OE4.a:  </a:t>
            </a:r>
            <a:r>
              <a:rPr lang="es-MX" sz="2800" b="1" dirty="0">
                <a:solidFill>
                  <a:schemeClr val="tx1"/>
                </a:solidFill>
                <a:latin typeface="Verdana" panose="020B0604030504040204" pitchFamily="34" charset="0"/>
                <a:ea typeface="Verdana" panose="020B0604030504040204" pitchFamily="34" charset="0"/>
              </a:rPr>
              <a:t>Aspectos y/o herramientas metodológicas específicas para formulación y evaluación de proyectos</a:t>
            </a:r>
          </a:p>
        </p:txBody>
      </p:sp>
      <p:graphicFrame>
        <p:nvGraphicFramePr>
          <p:cNvPr id="2" name="Diagrama 1">
            <a:extLst>
              <a:ext uri="{FF2B5EF4-FFF2-40B4-BE49-F238E27FC236}">
                <a16:creationId xmlns:a16="http://schemas.microsoft.com/office/drawing/2014/main" id="{C3888CE0-4FEA-2FF6-27EB-C07E78DEB7F6}"/>
              </a:ext>
            </a:extLst>
          </p:cNvPr>
          <p:cNvGraphicFramePr/>
          <p:nvPr>
            <p:extLst>
              <p:ext uri="{D42A27DB-BD31-4B8C-83A1-F6EECF244321}">
                <p14:modId xmlns:p14="http://schemas.microsoft.com/office/powerpoint/2010/main" val="1861328622"/>
              </p:ext>
            </p:extLst>
          </p:nvPr>
        </p:nvGraphicFramePr>
        <p:xfrm>
          <a:off x="1527945" y="2026601"/>
          <a:ext cx="9136109" cy="41674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078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812185"/>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Contenido</a:t>
            </a:r>
          </a:p>
        </p:txBody>
      </p:sp>
      <p:pic>
        <p:nvPicPr>
          <p:cNvPr id="6" name="Gráfico 5" descr="Círculos con flechas con relleno sólido">
            <a:extLst>
              <a:ext uri="{FF2B5EF4-FFF2-40B4-BE49-F238E27FC236}">
                <a16:creationId xmlns:a16="http://schemas.microsoft.com/office/drawing/2014/main" id="{0D30E9A7-628C-2BD0-A72B-13CD8B10A7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8691" y="1754928"/>
            <a:ext cx="767309" cy="767309"/>
          </a:xfrm>
          <a:prstGeom prst="rect">
            <a:avLst/>
          </a:prstGeom>
        </p:spPr>
      </p:pic>
      <p:sp>
        <p:nvSpPr>
          <p:cNvPr id="13" name="CuadroTexto 12">
            <a:extLst>
              <a:ext uri="{FF2B5EF4-FFF2-40B4-BE49-F238E27FC236}">
                <a16:creationId xmlns:a16="http://schemas.microsoft.com/office/drawing/2014/main" id="{BA2C491B-478B-1D73-6445-926F3C59FBFF}"/>
              </a:ext>
            </a:extLst>
          </p:cNvPr>
          <p:cNvSpPr txBox="1"/>
          <p:nvPr/>
        </p:nvSpPr>
        <p:spPr>
          <a:xfrm>
            <a:off x="2400601" y="1845999"/>
            <a:ext cx="6191250" cy="830997"/>
          </a:xfrm>
          <a:prstGeom prst="rect">
            <a:avLst/>
          </a:prstGeom>
          <a:noFill/>
        </p:spPr>
        <p:txBody>
          <a:bodyPr wrap="square" rtlCol="0">
            <a:spAutoFit/>
          </a:bodyPr>
          <a:lstStyle/>
          <a:p>
            <a:r>
              <a:rPr lang="es-CL" sz="1600" b="1" dirty="0"/>
              <a:t>Metodología Aplicada</a:t>
            </a:r>
          </a:p>
          <a:p>
            <a:pPr marL="285750" indent="-285750">
              <a:buFont typeface="Arial" panose="020B0604020202090204" pitchFamily="34" charset="0"/>
              <a:buChar char="•"/>
            </a:pPr>
            <a:r>
              <a:rPr lang="es-CL" sz="1600" dirty="0"/>
              <a:t>Pasos a seguir en la evaluación</a:t>
            </a:r>
          </a:p>
          <a:p>
            <a:pPr marL="285750" indent="-285750">
              <a:buFont typeface="Arial" panose="020B0604020202090204" pitchFamily="34" charset="0"/>
              <a:buChar char="•"/>
            </a:pPr>
            <a:r>
              <a:rPr lang="es-CL" sz="1600" dirty="0"/>
              <a:t>Fuentes de información</a:t>
            </a:r>
          </a:p>
        </p:txBody>
      </p:sp>
      <p:sp>
        <p:nvSpPr>
          <p:cNvPr id="24" name="CuadroTexto 23">
            <a:extLst>
              <a:ext uri="{FF2B5EF4-FFF2-40B4-BE49-F238E27FC236}">
                <a16:creationId xmlns:a16="http://schemas.microsoft.com/office/drawing/2014/main" id="{4A78DB89-DA54-BAC0-62D0-890CC771C594}"/>
              </a:ext>
            </a:extLst>
          </p:cNvPr>
          <p:cNvSpPr txBox="1"/>
          <p:nvPr/>
        </p:nvSpPr>
        <p:spPr>
          <a:xfrm>
            <a:off x="2400601" y="2713856"/>
            <a:ext cx="8200724" cy="830997"/>
          </a:xfrm>
          <a:prstGeom prst="rect">
            <a:avLst/>
          </a:prstGeom>
          <a:noFill/>
        </p:spPr>
        <p:txBody>
          <a:bodyPr wrap="square" rtlCol="0">
            <a:spAutoFit/>
          </a:bodyPr>
          <a:lstStyle/>
          <a:p>
            <a:r>
              <a:rPr lang="es-CL" sz="1600" b="1" dirty="0"/>
              <a:t>OE1: Información detallada de los proyectos de autogeneración</a:t>
            </a:r>
          </a:p>
          <a:p>
            <a:pPr marL="285750" indent="-285750">
              <a:buFont typeface="Arial" panose="020B0604020202090204" pitchFamily="34" charset="0"/>
              <a:buChar char="•"/>
            </a:pPr>
            <a:r>
              <a:rPr lang="es-CL" sz="1600" dirty="0"/>
              <a:t>Caracterización de la instalación y diagnóstico de operación</a:t>
            </a:r>
          </a:p>
          <a:p>
            <a:endParaRPr lang="es-CL" sz="1600" b="1" dirty="0"/>
          </a:p>
        </p:txBody>
      </p:sp>
      <p:sp>
        <p:nvSpPr>
          <p:cNvPr id="25" name="CuadroTexto 24">
            <a:extLst>
              <a:ext uri="{FF2B5EF4-FFF2-40B4-BE49-F238E27FC236}">
                <a16:creationId xmlns:a16="http://schemas.microsoft.com/office/drawing/2014/main" id="{3BE02C1A-1854-8B2F-B527-E4D829D8BE4B}"/>
              </a:ext>
            </a:extLst>
          </p:cNvPr>
          <p:cNvSpPr txBox="1"/>
          <p:nvPr/>
        </p:nvSpPr>
        <p:spPr>
          <a:xfrm>
            <a:off x="2400601" y="3519640"/>
            <a:ext cx="7619999" cy="830997"/>
          </a:xfrm>
          <a:prstGeom prst="rect">
            <a:avLst/>
          </a:prstGeom>
          <a:noFill/>
        </p:spPr>
        <p:txBody>
          <a:bodyPr wrap="square" rtlCol="0">
            <a:spAutoFit/>
          </a:bodyPr>
          <a:lstStyle/>
          <a:p>
            <a:r>
              <a:rPr lang="es-CL" sz="1600" b="1" dirty="0"/>
              <a:t>OE2: Marco regulatorio que garantizaría sustentabilidad del servicio</a:t>
            </a:r>
          </a:p>
          <a:p>
            <a:pPr marL="285750" indent="-285750">
              <a:buFont typeface="Arial" panose="020B0604020202090204" pitchFamily="34" charset="0"/>
              <a:buChar char="•"/>
            </a:pPr>
            <a:r>
              <a:rPr lang="es-ES" sz="1600" dirty="0"/>
              <a:t>Identificación de aspectos esenciales en base a la normativa/experiencia nacional e internacional, vacíos legales y propuestas de regulación</a:t>
            </a:r>
          </a:p>
        </p:txBody>
      </p:sp>
      <p:sp>
        <p:nvSpPr>
          <p:cNvPr id="26" name="CuadroTexto 25">
            <a:extLst>
              <a:ext uri="{FF2B5EF4-FFF2-40B4-BE49-F238E27FC236}">
                <a16:creationId xmlns:a16="http://schemas.microsoft.com/office/drawing/2014/main" id="{350C9E15-92F7-30EE-81BE-61A698BB4EC4}"/>
              </a:ext>
            </a:extLst>
          </p:cNvPr>
          <p:cNvSpPr txBox="1"/>
          <p:nvPr/>
        </p:nvSpPr>
        <p:spPr>
          <a:xfrm>
            <a:off x="2400601" y="4520917"/>
            <a:ext cx="7619998" cy="584775"/>
          </a:xfrm>
          <a:prstGeom prst="rect">
            <a:avLst/>
          </a:prstGeom>
          <a:noFill/>
        </p:spPr>
        <p:txBody>
          <a:bodyPr wrap="square" rtlCol="0">
            <a:spAutoFit/>
          </a:bodyPr>
          <a:lstStyle/>
          <a:p>
            <a:r>
              <a:rPr lang="es-CL" sz="1600" b="1" dirty="0"/>
              <a:t>OE3: Factores que debería considerar un Modelo de Gestión</a:t>
            </a:r>
          </a:p>
          <a:p>
            <a:pPr marL="285750" indent="-285750">
              <a:buFont typeface="Arial" panose="020B0604020202090204" pitchFamily="34" charset="0"/>
              <a:buChar char="•"/>
            </a:pPr>
            <a:r>
              <a:rPr lang="es-CL" sz="1600" dirty="0"/>
              <a:t>Caracterización de modelos de gestión actuales y propuestas de mejora</a:t>
            </a:r>
          </a:p>
        </p:txBody>
      </p:sp>
      <p:sp>
        <p:nvSpPr>
          <p:cNvPr id="27" name="CuadroTexto 26">
            <a:extLst>
              <a:ext uri="{FF2B5EF4-FFF2-40B4-BE49-F238E27FC236}">
                <a16:creationId xmlns:a16="http://schemas.microsoft.com/office/drawing/2014/main" id="{F2C9B03F-AEB5-CC30-F90F-5C593D14F059}"/>
              </a:ext>
            </a:extLst>
          </p:cNvPr>
          <p:cNvSpPr txBox="1"/>
          <p:nvPr/>
        </p:nvSpPr>
        <p:spPr>
          <a:xfrm>
            <a:off x="2400601" y="5409344"/>
            <a:ext cx="8524574" cy="830997"/>
          </a:xfrm>
          <a:prstGeom prst="rect">
            <a:avLst/>
          </a:prstGeom>
          <a:noFill/>
        </p:spPr>
        <p:txBody>
          <a:bodyPr wrap="square" rtlCol="0">
            <a:spAutoFit/>
          </a:bodyPr>
          <a:lstStyle/>
          <a:p>
            <a:r>
              <a:rPr lang="es-CL" sz="1600" b="1" dirty="0"/>
              <a:t>OE4: Aspectos para eventual nueva metodología de formulación y evaluación de proyectos</a:t>
            </a:r>
          </a:p>
          <a:p>
            <a:pPr marL="285750" indent="-285750">
              <a:buFont typeface="Arial" panose="020B0604020202090204" pitchFamily="34" charset="0"/>
              <a:buChar char="•"/>
            </a:pPr>
            <a:r>
              <a:rPr lang="es-CL" sz="1600" dirty="0"/>
              <a:t>Propuesta de aspectos para generar una herramienta de evaluación y formulación de proyectos de autogeneración</a:t>
            </a:r>
          </a:p>
        </p:txBody>
      </p:sp>
      <p:pic>
        <p:nvPicPr>
          <p:cNvPr id="29" name="Gráfico 28" descr="Lista de comprobación con relleno sólido">
            <a:extLst>
              <a:ext uri="{FF2B5EF4-FFF2-40B4-BE49-F238E27FC236}">
                <a16:creationId xmlns:a16="http://schemas.microsoft.com/office/drawing/2014/main" id="{7455F5A3-D335-37C2-3480-502863AA82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3071" y="4455600"/>
            <a:ext cx="767309" cy="767309"/>
          </a:xfrm>
          <a:prstGeom prst="rect">
            <a:avLst/>
          </a:prstGeom>
        </p:spPr>
      </p:pic>
      <p:pic>
        <p:nvPicPr>
          <p:cNvPr id="33" name="Gráfico 32" descr="Lluvia de ideas con relleno sólido">
            <a:extLst>
              <a:ext uri="{FF2B5EF4-FFF2-40B4-BE49-F238E27FC236}">
                <a16:creationId xmlns:a16="http://schemas.microsoft.com/office/drawing/2014/main" id="{70CBE618-A777-950C-B8A4-45D7B8C74B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3071" y="5362830"/>
            <a:ext cx="767309" cy="767309"/>
          </a:xfrm>
          <a:prstGeom prst="rect">
            <a:avLst/>
          </a:prstGeom>
        </p:spPr>
      </p:pic>
      <p:pic>
        <p:nvPicPr>
          <p:cNvPr id="37" name="Gráfico 36" descr="Libro cerrado con relleno sólido">
            <a:extLst>
              <a:ext uri="{FF2B5EF4-FFF2-40B4-BE49-F238E27FC236}">
                <a16:creationId xmlns:a16="http://schemas.microsoft.com/office/drawing/2014/main" id="{61C84E93-E91C-3E1F-E5E3-372FA48E1F8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3070" y="2596841"/>
            <a:ext cx="767309" cy="767309"/>
          </a:xfrm>
          <a:prstGeom prst="rect">
            <a:avLst/>
          </a:prstGeom>
        </p:spPr>
      </p:pic>
      <p:pic>
        <p:nvPicPr>
          <p:cNvPr id="39" name="Gráfico 38" descr="Insignia de portapapeles con relleno sólido">
            <a:extLst>
              <a:ext uri="{FF2B5EF4-FFF2-40B4-BE49-F238E27FC236}">
                <a16:creationId xmlns:a16="http://schemas.microsoft.com/office/drawing/2014/main" id="{A34232BD-0A3E-81E2-B6BC-DFE3AD8FF5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93070" y="3493851"/>
            <a:ext cx="767309" cy="767309"/>
          </a:xfrm>
          <a:prstGeom prst="rect">
            <a:avLst/>
          </a:prstGeom>
        </p:spPr>
      </p:pic>
    </p:spTree>
    <p:extLst>
      <p:ext uri="{BB962C8B-B14F-4D97-AF65-F5344CB8AC3E}">
        <p14:creationId xmlns:p14="http://schemas.microsoft.com/office/powerpoint/2010/main" val="426026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50488" y="501700"/>
            <a:ext cx="8225161"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OE4.a:  </a:t>
            </a:r>
            <a:r>
              <a:rPr lang="es-MX" sz="2800" b="1" dirty="0">
                <a:solidFill>
                  <a:schemeClr val="tx1"/>
                </a:solidFill>
                <a:latin typeface="Verdana" panose="020B0604030504040204" pitchFamily="34" charset="0"/>
                <a:ea typeface="Verdana" panose="020B0604030504040204" pitchFamily="34" charset="0"/>
              </a:rPr>
              <a:t>Aspectos y/o herramientas metodológicas específicas para formulación y evaluación de proyectos</a:t>
            </a:r>
          </a:p>
        </p:txBody>
      </p:sp>
      <p:graphicFrame>
        <p:nvGraphicFramePr>
          <p:cNvPr id="2" name="Diagrama 1">
            <a:extLst>
              <a:ext uri="{FF2B5EF4-FFF2-40B4-BE49-F238E27FC236}">
                <a16:creationId xmlns:a16="http://schemas.microsoft.com/office/drawing/2014/main" id="{C3888CE0-4FEA-2FF6-27EB-C07E78DEB7F6}"/>
              </a:ext>
            </a:extLst>
          </p:cNvPr>
          <p:cNvGraphicFramePr/>
          <p:nvPr>
            <p:extLst>
              <p:ext uri="{D42A27DB-BD31-4B8C-83A1-F6EECF244321}">
                <p14:modId xmlns:p14="http://schemas.microsoft.com/office/powerpoint/2010/main" val="2199267624"/>
              </p:ext>
            </p:extLst>
          </p:nvPr>
        </p:nvGraphicFramePr>
        <p:xfrm>
          <a:off x="1527944" y="2397085"/>
          <a:ext cx="9136109" cy="3588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238148AD-5AB9-3359-0D1E-BC787626308C}"/>
              </a:ext>
            </a:extLst>
          </p:cNvPr>
          <p:cNvSpPr txBox="1"/>
          <p:nvPr/>
        </p:nvSpPr>
        <p:spPr>
          <a:xfrm>
            <a:off x="2621561" y="1838632"/>
            <a:ext cx="6948874" cy="374571"/>
          </a:xfrm>
          <a:prstGeom prst="roundRect">
            <a:avLst/>
          </a:prstGeom>
          <a:solidFill>
            <a:schemeClr val="accent1"/>
          </a:solidFill>
        </p:spPr>
        <p:txBody>
          <a:bodyPr wrap="square" rtlCol="0">
            <a:spAutoFit/>
          </a:bodyPr>
          <a:lstStyle/>
          <a:p>
            <a:pPr algn="ctr"/>
            <a:r>
              <a:rPr lang="es-CL" sz="1600" b="1" dirty="0">
                <a:solidFill>
                  <a:schemeClr val="bg1"/>
                </a:solidFill>
              </a:rPr>
              <a:t>Aspectos perjudiciales a considerar en formulación y evaluación de proyectos</a:t>
            </a:r>
          </a:p>
        </p:txBody>
      </p:sp>
    </p:spTree>
    <p:extLst>
      <p:ext uri="{BB962C8B-B14F-4D97-AF65-F5344CB8AC3E}">
        <p14:creationId xmlns:p14="http://schemas.microsoft.com/office/powerpoint/2010/main" val="260318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OE4.b:  </a:t>
            </a:r>
            <a:r>
              <a:rPr lang="es-MX" sz="2800" b="1" dirty="0">
                <a:solidFill>
                  <a:schemeClr val="tx1"/>
                </a:solidFill>
                <a:latin typeface="Verdana" panose="020B0604030504040204" pitchFamily="34" charset="0"/>
                <a:ea typeface="Verdana" panose="020B0604030504040204" pitchFamily="34" charset="0"/>
              </a:rPr>
              <a:t>Propuesta de características que debería tener la herramienta metodológica</a:t>
            </a:r>
          </a:p>
        </p:txBody>
      </p:sp>
      <p:graphicFrame>
        <p:nvGraphicFramePr>
          <p:cNvPr id="7" name="Diagrama 6">
            <a:extLst>
              <a:ext uri="{FF2B5EF4-FFF2-40B4-BE49-F238E27FC236}">
                <a16:creationId xmlns:a16="http://schemas.microsoft.com/office/drawing/2014/main" id="{FFD39F59-A4C1-BC32-0C62-BE20D5BCAD1F}"/>
              </a:ext>
            </a:extLst>
          </p:cNvPr>
          <p:cNvGraphicFramePr/>
          <p:nvPr>
            <p:extLst>
              <p:ext uri="{D42A27DB-BD31-4B8C-83A1-F6EECF244321}">
                <p14:modId xmlns:p14="http://schemas.microsoft.com/office/powerpoint/2010/main" val="3535465791"/>
              </p:ext>
            </p:extLst>
          </p:nvPr>
        </p:nvGraphicFramePr>
        <p:xfrm>
          <a:off x="1034716" y="1930808"/>
          <a:ext cx="10122568" cy="4309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11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25316" y="487779"/>
            <a:ext cx="8141368"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b="1" dirty="0">
                <a:solidFill>
                  <a:schemeClr val="tx1"/>
                </a:solidFill>
                <a:latin typeface="Verdana" panose="020B0604030504040204" pitchFamily="34" charset="0"/>
                <a:ea typeface="Verdana" panose="020B0604030504040204" pitchFamily="34" charset="0"/>
              </a:rPr>
              <a:t>OE4.c:  </a:t>
            </a:r>
            <a:r>
              <a:rPr lang="es-MX" sz="2400" b="1" dirty="0">
                <a:solidFill>
                  <a:schemeClr val="tx1"/>
                </a:solidFill>
                <a:latin typeface="Verdana" panose="020B0604030504040204" pitchFamily="34" charset="0"/>
                <a:ea typeface="Verdana" panose="020B0604030504040204" pitchFamily="34" charset="0"/>
              </a:rPr>
              <a:t>Determinar costos referenciales por tamaño y tipo de sistema que apoyan la valoración - SSFV </a:t>
            </a:r>
          </a:p>
        </p:txBody>
      </p:sp>
      <p:graphicFrame>
        <p:nvGraphicFramePr>
          <p:cNvPr id="2" name="Tabla 1">
            <a:extLst>
              <a:ext uri="{FF2B5EF4-FFF2-40B4-BE49-F238E27FC236}">
                <a16:creationId xmlns:a16="http://schemas.microsoft.com/office/drawing/2014/main" id="{A7E23F04-F530-2F08-CEFD-B1CBCBF80B7D}"/>
              </a:ext>
            </a:extLst>
          </p:cNvPr>
          <p:cNvGraphicFramePr>
            <a:graphicFrameLocks noGrp="1"/>
          </p:cNvGraphicFramePr>
          <p:nvPr>
            <p:extLst>
              <p:ext uri="{D42A27DB-BD31-4B8C-83A1-F6EECF244321}">
                <p14:modId xmlns:p14="http://schemas.microsoft.com/office/powerpoint/2010/main" val="2420506616"/>
              </p:ext>
            </p:extLst>
          </p:nvPr>
        </p:nvGraphicFramePr>
        <p:xfrm>
          <a:off x="2423315" y="1602130"/>
          <a:ext cx="7345370" cy="1527810"/>
        </p:xfrm>
        <a:graphic>
          <a:graphicData uri="http://schemas.openxmlformats.org/drawingml/2006/table">
            <a:tbl>
              <a:tblPr>
                <a:tableStyleId>{D113A9D2-9D6B-4929-AA2D-F23B5EE8CBE7}</a:tableStyleId>
              </a:tblPr>
              <a:tblGrid>
                <a:gridCol w="1526716">
                  <a:extLst>
                    <a:ext uri="{9D8B030D-6E8A-4147-A177-3AD203B41FA5}">
                      <a16:colId xmlns:a16="http://schemas.microsoft.com/office/drawing/2014/main" val="2799786249"/>
                    </a:ext>
                  </a:extLst>
                </a:gridCol>
                <a:gridCol w="1712967">
                  <a:extLst>
                    <a:ext uri="{9D8B030D-6E8A-4147-A177-3AD203B41FA5}">
                      <a16:colId xmlns:a16="http://schemas.microsoft.com/office/drawing/2014/main" val="3012875346"/>
                    </a:ext>
                  </a:extLst>
                </a:gridCol>
                <a:gridCol w="1393848">
                  <a:extLst>
                    <a:ext uri="{9D8B030D-6E8A-4147-A177-3AD203B41FA5}">
                      <a16:colId xmlns:a16="http://schemas.microsoft.com/office/drawing/2014/main" val="2282327726"/>
                    </a:ext>
                  </a:extLst>
                </a:gridCol>
                <a:gridCol w="1061979">
                  <a:extLst>
                    <a:ext uri="{9D8B030D-6E8A-4147-A177-3AD203B41FA5}">
                      <a16:colId xmlns:a16="http://schemas.microsoft.com/office/drawing/2014/main" val="3688571260"/>
                    </a:ext>
                  </a:extLst>
                </a:gridCol>
                <a:gridCol w="1649860">
                  <a:extLst>
                    <a:ext uri="{9D8B030D-6E8A-4147-A177-3AD203B41FA5}">
                      <a16:colId xmlns:a16="http://schemas.microsoft.com/office/drawing/2014/main" val="1216019914"/>
                    </a:ext>
                  </a:extLst>
                </a:gridCol>
              </a:tblGrid>
              <a:tr h="200025">
                <a:tc>
                  <a:txBody>
                    <a:bodyPr/>
                    <a:lstStyle/>
                    <a:p>
                      <a:pPr algn="ctr" fontAlgn="ctr"/>
                      <a:r>
                        <a:rPr lang="es-CL" sz="1400" b="1" u="none" strike="noStrike" dirty="0">
                          <a:effectLst/>
                        </a:rPr>
                        <a:t>Proyecto</a:t>
                      </a:r>
                      <a:endParaRPr lang="es-CL" sz="14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Potencia individual [kWp]</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Costo[$]</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Viviendas</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Costo específico [$/kWp]</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259528"/>
                  </a:ext>
                </a:extLst>
              </a:tr>
              <a:tr h="200025">
                <a:tc>
                  <a:txBody>
                    <a:bodyPr/>
                    <a:lstStyle/>
                    <a:p>
                      <a:pPr algn="ctr" fontAlgn="ctr"/>
                      <a:r>
                        <a:rPr lang="es-CL" sz="1400" u="none" strike="noStrike" dirty="0">
                          <a:solidFill>
                            <a:schemeClr val="tx1"/>
                          </a:solidFill>
                          <a:effectLst/>
                        </a:rPr>
                        <a:t>Alto Biobío</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1,24</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$12.273.392</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97</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$9.897.897</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3371961"/>
                  </a:ext>
                </a:extLst>
              </a:tr>
              <a:tr h="247650">
                <a:tc>
                  <a:txBody>
                    <a:bodyPr/>
                    <a:lstStyle/>
                    <a:p>
                      <a:pPr algn="ctr" fontAlgn="ctr"/>
                      <a:r>
                        <a:rPr lang="es-CL" sz="1400" u="none" strike="noStrike" dirty="0">
                          <a:solidFill>
                            <a:schemeClr val="tx1"/>
                          </a:solidFill>
                          <a:effectLst/>
                        </a:rPr>
                        <a:t>Aysén</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0,9</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$15.164.745</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40</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$16.849.717</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853275"/>
                  </a:ext>
                </a:extLst>
              </a:tr>
              <a:tr h="190500">
                <a:tc>
                  <a:txBody>
                    <a:bodyPr/>
                    <a:lstStyle/>
                    <a:p>
                      <a:pPr algn="ctr" fontAlgn="ctr"/>
                      <a:r>
                        <a:rPr lang="es-CL" sz="1400" u="none" strike="noStrike" dirty="0">
                          <a:solidFill>
                            <a:schemeClr val="tx1"/>
                          </a:solidFill>
                          <a:effectLst/>
                        </a:rPr>
                        <a:t>Corral</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0,9</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$9.583.662</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30</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$10.648.513</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01702"/>
                  </a:ext>
                </a:extLst>
              </a:tr>
              <a:tr h="200025">
                <a:tc>
                  <a:txBody>
                    <a:bodyPr/>
                    <a:lstStyle/>
                    <a:p>
                      <a:pPr algn="ctr" fontAlgn="ctr"/>
                      <a:r>
                        <a:rPr lang="es-CL" sz="1400" u="none" strike="noStrike" dirty="0">
                          <a:solidFill>
                            <a:schemeClr val="tx1"/>
                          </a:solidFill>
                          <a:effectLst/>
                        </a:rPr>
                        <a:t>Coyhaique</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1,2</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$17.259.963</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27</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$14.383.303</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06996840"/>
                  </a:ext>
                </a:extLst>
              </a:tr>
              <a:tr h="200025">
                <a:tc>
                  <a:txBody>
                    <a:bodyPr/>
                    <a:lstStyle/>
                    <a:p>
                      <a:pPr algn="ctr" fontAlgn="ctr"/>
                      <a:r>
                        <a:rPr lang="es-CL" sz="1400" u="none" strike="noStrike" dirty="0">
                          <a:solidFill>
                            <a:schemeClr val="tx1"/>
                          </a:solidFill>
                          <a:effectLst/>
                        </a:rPr>
                        <a:t>Isla huapi</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2,76</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$12.006.705</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151</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u="none" strike="noStrike" dirty="0">
                          <a:solidFill>
                            <a:schemeClr val="tx1"/>
                          </a:solidFill>
                          <a:effectLst/>
                        </a:rPr>
                        <a:t>$4.350.255</a:t>
                      </a:r>
                      <a:endParaRPr lang="es-CL" sz="1400" b="0"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6958814"/>
                  </a:ext>
                </a:extLst>
              </a:tr>
            </a:tbl>
          </a:graphicData>
        </a:graphic>
      </p:graphicFrame>
      <p:sp>
        <p:nvSpPr>
          <p:cNvPr id="6" name="CuadroTexto 5">
            <a:extLst>
              <a:ext uri="{FF2B5EF4-FFF2-40B4-BE49-F238E27FC236}">
                <a16:creationId xmlns:a16="http://schemas.microsoft.com/office/drawing/2014/main" id="{D6193DC5-F044-25D1-369B-E2D25D109108}"/>
              </a:ext>
            </a:extLst>
          </p:cNvPr>
          <p:cNvSpPr txBox="1"/>
          <p:nvPr/>
        </p:nvSpPr>
        <p:spPr>
          <a:xfrm>
            <a:off x="2025316" y="4606859"/>
            <a:ext cx="3520033" cy="187285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 principal </a:t>
            </a:r>
            <a:r>
              <a:rPr lang="es-CL" sz="1600" dirty="0"/>
              <a:t>(Módulos fotovoltaicos)</a:t>
            </a:r>
          </a:p>
          <a:p>
            <a:pPr algn="ctr"/>
            <a:r>
              <a:rPr lang="es-CL" sz="5400" dirty="0"/>
              <a:t>6%</a:t>
            </a:r>
          </a:p>
          <a:p>
            <a:pPr algn="ctr"/>
            <a:r>
              <a:rPr lang="es-CL" sz="1600" dirty="0"/>
              <a:t>Del total de los proyectos</a:t>
            </a:r>
          </a:p>
        </p:txBody>
      </p:sp>
      <p:sp>
        <p:nvSpPr>
          <p:cNvPr id="7" name="CuadroTexto 6">
            <a:extLst>
              <a:ext uri="{FF2B5EF4-FFF2-40B4-BE49-F238E27FC236}">
                <a16:creationId xmlns:a16="http://schemas.microsoft.com/office/drawing/2014/main" id="{7AD06453-8919-62CA-25C4-B5386DAD027F}"/>
              </a:ext>
            </a:extLst>
          </p:cNvPr>
          <p:cNvSpPr txBox="1"/>
          <p:nvPr/>
        </p:nvSpPr>
        <p:spPr>
          <a:xfrm>
            <a:off x="6653957" y="4606859"/>
            <a:ext cx="3548027" cy="187285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equipos secundarios </a:t>
            </a:r>
            <a:r>
              <a:rPr lang="es-CL" sz="1600" dirty="0"/>
              <a:t>(Baterías, reguladores e inversores)</a:t>
            </a:r>
          </a:p>
          <a:p>
            <a:pPr algn="ctr"/>
            <a:r>
              <a:rPr lang="es-CL" sz="5400" dirty="0"/>
              <a:t>54%</a:t>
            </a:r>
          </a:p>
          <a:p>
            <a:pPr algn="ctr"/>
            <a:r>
              <a:rPr lang="es-CL" sz="1600" dirty="0"/>
              <a:t>Del total de los proyectos</a:t>
            </a:r>
          </a:p>
        </p:txBody>
      </p:sp>
      <p:pic>
        <p:nvPicPr>
          <p:cNvPr id="8" name="Gráfico 7" descr="Paneles solares con relleno sólido">
            <a:extLst>
              <a:ext uri="{FF2B5EF4-FFF2-40B4-BE49-F238E27FC236}">
                <a16:creationId xmlns:a16="http://schemas.microsoft.com/office/drawing/2014/main" id="{BD81E649-3B89-3BF2-9B68-89E32CCBF5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656" y="3820023"/>
            <a:ext cx="781352" cy="781352"/>
          </a:xfrm>
          <a:prstGeom prst="rect">
            <a:avLst/>
          </a:prstGeom>
        </p:spPr>
      </p:pic>
      <p:pic>
        <p:nvPicPr>
          <p:cNvPr id="10" name="Gráfico 9" descr="Batería en carga con relleno sólido">
            <a:extLst>
              <a:ext uri="{FF2B5EF4-FFF2-40B4-BE49-F238E27FC236}">
                <a16:creationId xmlns:a16="http://schemas.microsoft.com/office/drawing/2014/main" id="{FD7F525F-567A-CF73-DBA5-89EB55ED66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56773" y="3820023"/>
            <a:ext cx="914400" cy="914400"/>
          </a:xfrm>
          <a:prstGeom prst="rect">
            <a:avLst/>
          </a:prstGeom>
        </p:spPr>
      </p:pic>
      <p:sp>
        <p:nvSpPr>
          <p:cNvPr id="12" name="CuadroTexto 11">
            <a:extLst>
              <a:ext uri="{FF2B5EF4-FFF2-40B4-BE49-F238E27FC236}">
                <a16:creationId xmlns:a16="http://schemas.microsoft.com/office/drawing/2014/main" id="{1B704611-AC4B-6ED3-D03B-02A51E71A4EB}"/>
              </a:ext>
            </a:extLst>
          </p:cNvPr>
          <p:cNvSpPr txBox="1"/>
          <p:nvPr/>
        </p:nvSpPr>
        <p:spPr>
          <a:xfrm>
            <a:off x="4792676" y="3542205"/>
            <a:ext cx="2512689" cy="374571"/>
          </a:xfrm>
          <a:prstGeom prst="roundRect">
            <a:avLst/>
          </a:prstGeom>
          <a:solidFill>
            <a:schemeClr val="accent1"/>
          </a:solidFill>
        </p:spPr>
        <p:txBody>
          <a:bodyPr wrap="square" rtlCol="0">
            <a:spAutoFit/>
          </a:bodyPr>
          <a:lstStyle/>
          <a:p>
            <a:pPr algn="ctr"/>
            <a:r>
              <a:rPr lang="es-CL" sz="1600" b="1" dirty="0">
                <a:solidFill>
                  <a:schemeClr val="bg1"/>
                </a:solidFill>
              </a:rPr>
              <a:t>Principales costos</a:t>
            </a:r>
          </a:p>
        </p:txBody>
      </p:sp>
    </p:spTree>
    <p:extLst>
      <p:ext uri="{BB962C8B-B14F-4D97-AF65-F5344CB8AC3E}">
        <p14:creationId xmlns:p14="http://schemas.microsoft.com/office/powerpoint/2010/main" val="42244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25316" y="487779"/>
            <a:ext cx="8141368"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b="1" dirty="0">
                <a:solidFill>
                  <a:schemeClr val="tx1"/>
                </a:solidFill>
                <a:latin typeface="Verdana" panose="020B0604030504040204" pitchFamily="34" charset="0"/>
                <a:ea typeface="Verdana" panose="020B0604030504040204" pitchFamily="34" charset="0"/>
              </a:rPr>
              <a:t>OE4.c:  </a:t>
            </a:r>
            <a:r>
              <a:rPr lang="es-MX" sz="2400" b="1" dirty="0">
                <a:solidFill>
                  <a:schemeClr val="tx1"/>
                </a:solidFill>
                <a:latin typeface="Verdana" panose="020B0604030504040204" pitchFamily="34" charset="0"/>
                <a:ea typeface="Verdana" panose="020B0604030504040204" pitchFamily="34" charset="0"/>
              </a:rPr>
              <a:t>Determinar costos referenciales por tamaño y tipo de sistema que apoyan la valoración – Sistemas eólicos </a:t>
            </a:r>
          </a:p>
        </p:txBody>
      </p:sp>
      <p:graphicFrame>
        <p:nvGraphicFramePr>
          <p:cNvPr id="2" name="Tabla 1">
            <a:extLst>
              <a:ext uri="{FF2B5EF4-FFF2-40B4-BE49-F238E27FC236}">
                <a16:creationId xmlns:a16="http://schemas.microsoft.com/office/drawing/2014/main" id="{A7E23F04-F530-2F08-CEFD-B1CBCBF80B7D}"/>
              </a:ext>
            </a:extLst>
          </p:cNvPr>
          <p:cNvGraphicFramePr>
            <a:graphicFrameLocks noGrp="1"/>
          </p:cNvGraphicFramePr>
          <p:nvPr>
            <p:extLst>
              <p:ext uri="{D42A27DB-BD31-4B8C-83A1-F6EECF244321}">
                <p14:modId xmlns:p14="http://schemas.microsoft.com/office/powerpoint/2010/main" val="943483922"/>
              </p:ext>
            </p:extLst>
          </p:nvPr>
        </p:nvGraphicFramePr>
        <p:xfrm>
          <a:off x="2896672" y="1808658"/>
          <a:ext cx="6283391" cy="1101090"/>
        </p:xfrm>
        <a:graphic>
          <a:graphicData uri="http://schemas.openxmlformats.org/drawingml/2006/table">
            <a:tbl>
              <a:tblPr>
                <a:tableStyleId>{D113A9D2-9D6B-4929-AA2D-F23B5EE8CBE7}</a:tableStyleId>
              </a:tblPr>
              <a:tblGrid>
                <a:gridCol w="1526716">
                  <a:extLst>
                    <a:ext uri="{9D8B030D-6E8A-4147-A177-3AD203B41FA5}">
                      <a16:colId xmlns:a16="http://schemas.microsoft.com/office/drawing/2014/main" val="2799786249"/>
                    </a:ext>
                  </a:extLst>
                </a:gridCol>
                <a:gridCol w="1712967">
                  <a:extLst>
                    <a:ext uri="{9D8B030D-6E8A-4147-A177-3AD203B41FA5}">
                      <a16:colId xmlns:a16="http://schemas.microsoft.com/office/drawing/2014/main" val="3012875346"/>
                    </a:ext>
                  </a:extLst>
                </a:gridCol>
                <a:gridCol w="1323728">
                  <a:extLst>
                    <a:ext uri="{9D8B030D-6E8A-4147-A177-3AD203B41FA5}">
                      <a16:colId xmlns:a16="http://schemas.microsoft.com/office/drawing/2014/main" val="2282327726"/>
                    </a:ext>
                  </a:extLst>
                </a:gridCol>
                <a:gridCol w="1719980">
                  <a:extLst>
                    <a:ext uri="{9D8B030D-6E8A-4147-A177-3AD203B41FA5}">
                      <a16:colId xmlns:a16="http://schemas.microsoft.com/office/drawing/2014/main" val="1216019914"/>
                    </a:ext>
                  </a:extLst>
                </a:gridCol>
              </a:tblGrid>
              <a:tr h="200025">
                <a:tc>
                  <a:txBody>
                    <a:bodyPr/>
                    <a:lstStyle/>
                    <a:p>
                      <a:pPr algn="ctr" fontAlgn="ctr"/>
                      <a:r>
                        <a:rPr lang="es-CL" sz="1400" b="1" i="0" u="none" strike="noStrike" dirty="0">
                          <a:solidFill>
                            <a:srgbClr val="FFFFFF"/>
                          </a:solidFill>
                          <a:effectLst/>
                          <a:latin typeface="Calibri" panose="020F0502020204030204" pitchFamily="34" charset="0"/>
                        </a:rPr>
                        <a:t>Rango [kW]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dirty="0">
                          <a:solidFill>
                            <a:srgbClr val="FFFFFF"/>
                          </a:solidFill>
                          <a:effectLst/>
                          <a:latin typeface="Calibri" panose="020F0502020204030204" pitchFamily="34" charset="0"/>
                        </a:rPr>
                        <a:t>Costo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dirty="0">
                          <a:solidFill>
                            <a:srgbClr val="FFFFFF"/>
                          </a:solidFill>
                          <a:effectLst/>
                          <a:latin typeface="Calibri" panose="020F0502020204030204" pitchFamily="34" charset="0"/>
                        </a:rPr>
                        <a:t>Viviendas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Costo específico [$/kWp]</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259528"/>
                  </a:ext>
                </a:extLst>
              </a:tr>
              <a:tr h="200025">
                <a:tc>
                  <a:txBody>
                    <a:bodyPr/>
                    <a:lstStyle/>
                    <a:p>
                      <a:pPr algn="ctr" fontAlgn="ctr"/>
                      <a:r>
                        <a:rPr lang="es-CL" sz="1400" b="0" i="0" u="none" strike="noStrike" dirty="0">
                          <a:solidFill>
                            <a:srgbClr val="000000"/>
                          </a:solidFill>
                          <a:effectLst/>
                          <a:latin typeface="Calibri" panose="020F0502020204030204" pitchFamily="34" charset="0"/>
                        </a:rPr>
                        <a:t>[&lt;10]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$149.773.295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$33.282.954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3371961"/>
                  </a:ext>
                </a:extLst>
              </a:tr>
              <a:tr h="247650">
                <a:tc>
                  <a:txBody>
                    <a:bodyPr/>
                    <a:lstStyle/>
                    <a:p>
                      <a:pPr algn="ctr" fontAlgn="ctr"/>
                      <a:r>
                        <a:rPr lang="es-CL" sz="1400" b="0" i="0" u="none" strike="noStrike" dirty="0">
                          <a:solidFill>
                            <a:srgbClr val="000000"/>
                          </a:solidFill>
                          <a:effectLst/>
                          <a:latin typeface="Calibri" panose="020F0502020204030204" pitchFamily="34" charset="0"/>
                        </a:rPr>
                        <a:t>[10-15]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$490.948.678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35,5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$38.505.779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853275"/>
                  </a:ext>
                </a:extLst>
              </a:tr>
              <a:tr h="190500">
                <a:tc>
                  <a:txBody>
                    <a:bodyPr/>
                    <a:lstStyle/>
                    <a:p>
                      <a:pPr algn="ctr" fontAlgn="ctr"/>
                      <a:r>
                        <a:rPr lang="es-CL" sz="1400" b="0" i="0" u="none" strike="noStrike" dirty="0">
                          <a:solidFill>
                            <a:srgbClr val="000000"/>
                          </a:solidFill>
                          <a:effectLst/>
                          <a:latin typeface="Calibri" panose="020F0502020204030204" pitchFamily="34" charset="0"/>
                        </a:rPr>
                        <a:t>[&gt;15]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$578.793.861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$25.724.172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01702"/>
                  </a:ext>
                </a:extLst>
              </a:tr>
            </a:tbl>
          </a:graphicData>
        </a:graphic>
      </p:graphicFrame>
      <p:sp>
        <p:nvSpPr>
          <p:cNvPr id="6" name="CuadroTexto 5">
            <a:extLst>
              <a:ext uri="{FF2B5EF4-FFF2-40B4-BE49-F238E27FC236}">
                <a16:creationId xmlns:a16="http://schemas.microsoft.com/office/drawing/2014/main" id="{D6193DC5-F044-25D1-369B-E2D25D109108}"/>
              </a:ext>
            </a:extLst>
          </p:cNvPr>
          <p:cNvSpPr txBox="1"/>
          <p:nvPr/>
        </p:nvSpPr>
        <p:spPr>
          <a:xfrm>
            <a:off x="2007666" y="4287263"/>
            <a:ext cx="3520033" cy="207716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 principal </a:t>
            </a:r>
          </a:p>
          <a:p>
            <a:pPr algn="ctr"/>
            <a:r>
              <a:rPr lang="es-CL" sz="1600" dirty="0"/>
              <a:t>(Turbina eólica)</a:t>
            </a:r>
          </a:p>
          <a:p>
            <a:pPr algn="ctr"/>
            <a:r>
              <a:rPr lang="es-CL" sz="6600" dirty="0"/>
              <a:t>16%</a:t>
            </a:r>
          </a:p>
          <a:p>
            <a:pPr algn="ctr"/>
            <a:r>
              <a:rPr lang="es-CL" sz="1600" dirty="0"/>
              <a:t>Del total de los proyectos</a:t>
            </a:r>
          </a:p>
        </p:txBody>
      </p:sp>
      <p:sp>
        <p:nvSpPr>
          <p:cNvPr id="7" name="CuadroTexto 6">
            <a:extLst>
              <a:ext uri="{FF2B5EF4-FFF2-40B4-BE49-F238E27FC236}">
                <a16:creationId xmlns:a16="http://schemas.microsoft.com/office/drawing/2014/main" id="{7AD06453-8919-62CA-25C4-B5386DAD027F}"/>
              </a:ext>
            </a:extLst>
          </p:cNvPr>
          <p:cNvSpPr txBox="1"/>
          <p:nvPr/>
        </p:nvSpPr>
        <p:spPr>
          <a:xfrm>
            <a:off x="6636307" y="4287263"/>
            <a:ext cx="3548027" cy="207716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equipos secundarios </a:t>
            </a:r>
            <a:r>
              <a:rPr lang="es-CL" sz="1600" dirty="0"/>
              <a:t>(Instalación eléctrica)</a:t>
            </a:r>
          </a:p>
          <a:p>
            <a:pPr algn="ctr"/>
            <a:r>
              <a:rPr lang="es-CL" sz="6600" dirty="0"/>
              <a:t>36%</a:t>
            </a:r>
          </a:p>
          <a:p>
            <a:pPr algn="ctr"/>
            <a:r>
              <a:rPr lang="es-CL" sz="1600" dirty="0"/>
              <a:t>Del total de los proyectos</a:t>
            </a:r>
          </a:p>
        </p:txBody>
      </p:sp>
      <p:pic>
        <p:nvPicPr>
          <p:cNvPr id="9" name="Gráfico 8" descr="Turbinas de viento con relleno sólido">
            <a:extLst>
              <a:ext uri="{FF2B5EF4-FFF2-40B4-BE49-F238E27FC236}">
                <a16:creationId xmlns:a16="http://schemas.microsoft.com/office/drawing/2014/main" id="{55AF89E1-741E-9C1D-3B47-6634FF22F3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8478" y="3372863"/>
            <a:ext cx="914400" cy="914400"/>
          </a:xfrm>
          <a:prstGeom prst="rect">
            <a:avLst/>
          </a:prstGeom>
        </p:spPr>
      </p:pic>
      <p:pic>
        <p:nvPicPr>
          <p:cNvPr id="13" name="Gráfico 12" descr="Torre eléctrica con relleno sólido">
            <a:extLst>
              <a:ext uri="{FF2B5EF4-FFF2-40B4-BE49-F238E27FC236}">
                <a16:creationId xmlns:a16="http://schemas.microsoft.com/office/drawing/2014/main" id="{DB827BCB-EA90-B429-791A-8908F1ABB9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53120" y="3372863"/>
            <a:ext cx="914400" cy="914400"/>
          </a:xfrm>
          <a:prstGeom prst="rect">
            <a:avLst/>
          </a:prstGeom>
        </p:spPr>
      </p:pic>
      <p:sp>
        <p:nvSpPr>
          <p:cNvPr id="14" name="CuadroTexto 13">
            <a:extLst>
              <a:ext uri="{FF2B5EF4-FFF2-40B4-BE49-F238E27FC236}">
                <a16:creationId xmlns:a16="http://schemas.microsoft.com/office/drawing/2014/main" id="{3F94DDB5-C948-CB02-5CE9-A6D63E0E9C7C}"/>
              </a:ext>
            </a:extLst>
          </p:cNvPr>
          <p:cNvSpPr txBox="1"/>
          <p:nvPr/>
        </p:nvSpPr>
        <p:spPr>
          <a:xfrm>
            <a:off x="4782024" y="3372863"/>
            <a:ext cx="2512689" cy="374571"/>
          </a:xfrm>
          <a:prstGeom prst="roundRect">
            <a:avLst/>
          </a:prstGeom>
          <a:solidFill>
            <a:schemeClr val="accent1"/>
          </a:solidFill>
        </p:spPr>
        <p:txBody>
          <a:bodyPr wrap="square" rtlCol="0">
            <a:spAutoFit/>
          </a:bodyPr>
          <a:lstStyle/>
          <a:p>
            <a:pPr algn="ctr"/>
            <a:r>
              <a:rPr lang="es-CL" sz="1600" b="1" dirty="0">
                <a:solidFill>
                  <a:schemeClr val="bg1"/>
                </a:solidFill>
              </a:rPr>
              <a:t>Principales costos</a:t>
            </a:r>
          </a:p>
        </p:txBody>
      </p:sp>
    </p:spTree>
    <p:extLst>
      <p:ext uri="{BB962C8B-B14F-4D97-AF65-F5344CB8AC3E}">
        <p14:creationId xmlns:p14="http://schemas.microsoft.com/office/powerpoint/2010/main" val="275560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025316" y="487779"/>
            <a:ext cx="8141368"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b="1" dirty="0">
                <a:solidFill>
                  <a:schemeClr val="tx1"/>
                </a:solidFill>
                <a:latin typeface="Verdana" panose="020B0604030504040204" pitchFamily="34" charset="0"/>
                <a:ea typeface="Verdana" panose="020B0604030504040204" pitchFamily="34" charset="0"/>
              </a:rPr>
              <a:t>OE4.c:  </a:t>
            </a:r>
            <a:r>
              <a:rPr lang="es-MX" sz="2400" b="1" dirty="0">
                <a:solidFill>
                  <a:schemeClr val="tx1"/>
                </a:solidFill>
                <a:latin typeface="Verdana" panose="020B0604030504040204" pitchFamily="34" charset="0"/>
                <a:ea typeface="Verdana" panose="020B0604030504040204" pitchFamily="34" charset="0"/>
              </a:rPr>
              <a:t>Determinar costos referenciales por tamaño y tipo de sistema que apoyan la valoración – Sistemas Hidroeléctrica </a:t>
            </a:r>
          </a:p>
        </p:txBody>
      </p:sp>
      <p:graphicFrame>
        <p:nvGraphicFramePr>
          <p:cNvPr id="2" name="Tabla 1">
            <a:extLst>
              <a:ext uri="{FF2B5EF4-FFF2-40B4-BE49-F238E27FC236}">
                <a16:creationId xmlns:a16="http://schemas.microsoft.com/office/drawing/2014/main" id="{A7E23F04-F530-2F08-CEFD-B1CBCBF80B7D}"/>
              </a:ext>
            </a:extLst>
          </p:cNvPr>
          <p:cNvGraphicFramePr>
            <a:graphicFrameLocks noGrp="1"/>
          </p:cNvGraphicFramePr>
          <p:nvPr>
            <p:extLst>
              <p:ext uri="{D42A27DB-BD31-4B8C-83A1-F6EECF244321}">
                <p14:modId xmlns:p14="http://schemas.microsoft.com/office/powerpoint/2010/main" val="2650691205"/>
              </p:ext>
            </p:extLst>
          </p:nvPr>
        </p:nvGraphicFramePr>
        <p:xfrm>
          <a:off x="1627317" y="1808658"/>
          <a:ext cx="8608636" cy="887730"/>
        </p:xfrm>
        <a:graphic>
          <a:graphicData uri="http://schemas.openxmlformats.org/drawingml/2006/table">
            <a:tbl>
              <a:tblPr>
                <a:tableStyleId>{D113A9D2-9D6B-4929-AA2D-F23B5EE8CBE7}</a:tableStyleId>
              </a:tblPr>
              <a:tblGrid>
                <a:gridCol w="2642842">
                  <a:extLst>
                    <a:ext uri="{9D8B030D-6E8A-4147-A177-3AD203B41FA5}">
                      <a16:colId xmlns:a16="http://schemas.microsoft.com/office/drawing/2014/main" val="2799786249"/>
                    </a:ext>
                  </a:extLst>
                </a:gridCol>
                <a:gridCol w="1353697">
                  <a:extLst>
                    <a:ext uri="{9D8B030D-6E8A-4147-A177-3AD203B41FA5}">
                      <a16:colId xmlns:a16="http://schemas.microsoft.com/office/drawing/2014/main" val="3012875346"/>
                    </a:ext>
                  </a:extLst>
                </a:gridCol>
                <a:gridCol w="1513791">
                  <a:extLst>
                    <a:ext uri="{9D8B030D-6E8A-4147-A177-3AD203B41FA5}">
                      <a16:colId xmlns:a16="http://schemas.microsoft.com/office/drawing/2014/main" val="2282327726"/>
                    </a:ext>
                  </a:extLst>
                </a:gridCol>
                <a:gridCol w="1515768">
                  <a:extLst>
                    <a:ext uri="{9D8B030D-6E8A-4147-A177-3AD203B41FA5}">
                      <a16:colId xmlns:a16="http://schemas.microsoft.com/office/drawing/2014/main" val="3688571260"/>
                    </a:ext>
                  </a:extLst>
                </a:gridCol>
                <a:gridCol w="1582538">
                  <a:extLst>
                    <a:ext uri="{9D8B030D-6E8A-4147-A177-3AD203B41FA5}">
                      <a16:colId xmlns:a16="http://schemas.microsoft.com/office/drawing/2014/main" val="1216019914"/>
                    </a:ext>
                  </a:extLst>
                </a:gridCol>
              </a:tblGrid>
              <a:tr h="200025">
                <a:tc>
                  <a:txBody>
                    <a:bodyPr/>
                    <a:lstStyle/>
                    <a:p>
                      <a:pPr algn="ctr" fontAlgn="ctr"/>
                      <a:r>
                        <a:rPr lang="es-CL" sz="1400" b="1" i="0" u="none" strike="noStrike" dirty="0">
                          <a:solidFill>
                            <a:srgbClr val="FFFFFF"/>
                          </a:solidFill>
                          <a:effectLst/>
                          <a:latin typeface="Calibri" panose="020F0502020204030204" pitchFamily="34" charset="0"/>
                        </a:rPr>
                        <a:t>Rango [kW]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dirty="0">
                          <a:solidFill>
                            <a:srgbClr val="FFFFFF"/>
                          </a:solidFill>
                          <a:effectLst/>
                          <a:latin typeface="Calibri" panose="020F0502020204030204" pitchFamily="34" charset="0"/>
                        </a:rPr>
                        <a:t>Costo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dirty="0">
                          <a:solidFill>
                            <a:srgbClr val="FFFFFF"/>
                          </a:solidFill>
                          <a:effectLst/>
                          <a:latin typeface="Calibri" panose="020F0502020204030204" pitchFamily="34" charset="0"/>
                        </a:rPr>
                        <a:t>Viviendas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i="0" u="none" strike="noStrike" dirty="0">
                          <a:solidFill>
                            <a:srgbClr val="FFFFFF"/>
                          </a:solidFill>
                          <a:effectLst/>
                          <a:latin typeface="Calibri" panose="020F0502020204030204" pitchFamily="34" charset="0"/>
                        </a:rPr>
                        <a:t>Indicador x vivienda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L" sz="1400" b="1" u="none" strike="noStrike" dirty="0">
                          <a:effectLst/>
                        </a:rPr>
                        <a:t>Costo específico [$/kWp]</a:t>
                      </a:r>
                      <a:endParaRPr lang="es-CL" sz="14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259528"/>
                  </a:ext>
                </a:extLst>
              </a:tr>
              <a:tr h="200025">
                <a:tc>
                  <a:txBody>
                    <a:bodyPr/>
                    <a:lstStyle/>
                    <a:p>
                      <a:pPr algn="ctr" fontAlgn="ctr"/>
                      <a:r>
                        <a:rPr lang="es-CL" sz="1400" b="0" i="0" u="none" strike="noStrike" dirty="0">
                          <a:solidFill>
                            <a:srgbClr val="000000"/>
                          </a:solidFill>
                          <a:effectLst/>
                          <a:latin typeface="Calibri" panose="020F0502020204030204" pitchFamily="34" charset="0"/>
                        </a:rPr>
                        <a:t>[22-24] 2 Micro centrales 10 [kW]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$238.534.265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$10.371.055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$10.371.055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3371961"/>
                  </a:ext>
                </a:extLst>
              </a:tr>
              <a:tr h="247650">
                <a:tc>
                  <a:txBody>
                    <a:bodyPr/>
                    <a:lstStyle/>
                    <a:p>
                      <a:pPr algn="ctr" fontAlgn="ctr"/>
                      <a:r>
                        <a:rPr lang="es-CL" sz="1400" b="0" i="0" u="none" strike="noStrike" dirty="0">
                          <a:solidFill>
                            <a:srgbClr val="000000"/>
                          </a:solidFill>
                          <a:effectLst/>
                          <a:latin typeface="Calibri" panose="020F0502020204030204" pitchFamily="34" charset="0"/>
                        </a:rPr>
                        <a:t>[22-24] 1 Micro centrales 20 [kW]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$230.814.335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$10.035.406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L" sz="1400" b="0" i="0" u="none" strike="noStrike" dirty="0">
                          <a:solidFill>
                            <a:srgbClr val="000000"/>
                          </a:solidFill>
                          <a:effectLst/>
                          <a:latin typeface="Calibri" panose="020F0502020204030204" pitchFamily="34" charset="0"/>
                        </a:rPr>
                        <a:t>$10.035.406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6853275"/>
                  </a:ext>
                </a:extLst>
              </a:tr>
            </a:tbl>
          </a:graphicData>
        </a:graphic>
      </p:graphicFrame>
      <p:sp>
        <p:nvSpPr>
          <p:cNvPr id="6" name="CuadroTexto 5">
            <a:extLst>
              <a:ext uri="{FF2B5EF4-FFF2-40B4-BE49-F238E27FC236}">
                <a16:creationId xmlns:a16="http://schemas.microsoft.com/office/drawing/2014/main" id="{D6193DC5-F044-25D1-369B-E2D25D109108}"/>
              </a:ext>
            </a:extLst>
          </p:cNvPr>
          <p:cNvSpPr txBox="1"/>
          <p:nvPr/>
        </p:nvSpPr>
        <p:spPr>
          <a:xfrm>
            <a:off x="2007666" y="4287263"/>
            <a:ext cx="3520033" cy="207716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 principal </a:t>
            </a:r>
          </a:p>
          <a:p>
            <a:pPr algn="ctr"/>
            <a:r>
              <a:rPr lang="es-CL" sz="1600" dirty="0"/>
              <a:t>(Turbina </a:t>
            </a:r>
            <a:r>
              <a:rPr lang="es-CL" sz="1600" dirty="0" err="1"/>
              <a:t>hidoeléctrica</a:t>
            </a:r>
            <a:r>
              <a:rPr lang="es-CL" sz="1600" dirty="0"/>
              <a:t>)</a:t>
            </a:r>
          </a:p>
          <a:p>
            <a:pPr algn="ctr"/>
            <a:r>
              <a:rPr lang="es-CL" sz="6600" dirty="0"/>
              <a:t>14%</a:t>
            </a:r>
          </a:p>
          <a:p>
            <a:pPr algn="ctr"/>
            <a:r>
              <a:rPr lang="es-CL" sz="1600" dirty="0"/>
              <a:t>Del total de los proyectos</a:t>
            </a:r>
          </a:p>
        </p:txBody>
      </p:sp>
      <p:sp>
        <p:nvSpPr>
          <p:cNvPr id="7" name="CuadroTexto 6">
            <a:extLst>
              <a:ext uri="{FF2B5EF4-FFF2-40B4-BE49-F238E27FC236}">
                <a16:creationId xmlns:a16="http://schemas.microsoft.com/office/drawing/2014/main" id="{7AD06453-8919-62CA-25C4-B5386DAD027F}"/>
              </a:ext>
            </a:extLst>
          </p:cNvPr>
          <p:cNvSpPr txBox="1"/>
          <p:nvPr/>
        </p:nvSpPr>
        <p:spPr>
          <a:xfrm>
            <a:off x="6636307" y="4287263"/>
            <a:ext cx="3548027" cy="207716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dirty="0"/>
              <a:t>Costo de equipos secundarios </a:t>
            </a:r>
            <a:r>
              <a:rPr lang="es-CL" sz="1600" dirty="0"/>
              <a:t>(Instalación eléctrica)</a:t>
            </a:r>
          </a:p>
          <a:p>
            <a:pPr algn="ctr"/>
            <a:r>
              <a:rPr lang="es-CL" sz="6600" dirty="0"/>
              <a:t>54%</a:t>
            </a:r>
          </a:p>
          <a:p>
            <a:pPr algn="ctr"/>
            <a:r>
              <a:rPr lang="es-CL" sz="1600" dirty="0"/>
              <a:t>Del total de los proyectos</a:t>
            </a:r>
          </a:p>
        </p:txBody>
      </p:sp>
      <p:pic>
        <p:nvPicPr>
          <p:cNvPr id="13" name="Gráfico 12" descr="Torre eléctrica con relleno sólido">
            <a:extLst>
              <a:ext uri="{FF2B5EF4-FFF2-40B4-BE49-F238E27FC236}">
                <a16:creationId xmlns:a16="http://schemas.microsoft.com/office/drawing/2014/main" id="{DB827BCB-EA90-B429-791A-8908F1ABB9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3120" y="3372863"/>
            <a:ext cx="914400" cy="914400"/>
          </a:xfrm>
          <a:prstGeom prst="rect">
            <a:avLst/>
          </a:prstGeom>
        </p:spPr>
      </p:pic>
      <p:sp>
        <p:nvSpPr>
          <p:cNvPr id="14" name="CuadroTexto 13">
            <a:extLst>
              <a:ext uri="{FF2B5EF4-FFF2-40B4-BE49-F238E27FC236}">
                <a16:creationId xmlns:a16="http://schemas.microsoft.com/office/drawing/2014/main" id="{3F94DDB5-C948-CB02-5CE9-A6D63E0E9C7C}"/>
              </a:ext>
            </a:extLst>
          </p:cNvPr>
          <p:cNvSpPr txBox="1"/>
          <p:nvPr/>
        </p:nvSpPr>
        <p:spPr>
          <a:xfrm>
            <a:off x="4782024" y="3372863"/>
            <a:ext cx="2512689" cy="374571"/>
          </a:xfrm>
          <a:prstGeom prst="roundRect">
            <a:avLst/>
          </a:prstGeom>
          <a:solidFill>
            <a:schemeClr val="accent1"/>
          </a:solidFill>
        </p:spPr>
        <p:txBody>
          <a:bodyPr wrap="square" rtlCol="0">
            <a:spAutoFit/>
          </a:bodyPr>
          <a:lstStyle/>
          <a:p>
            <a:pPr algn="ctr"/>
            <a:r>
              <a:rPr lang="es-CL" sz="1600" b="1" dirty="0">
                <a:solidFill>
                  <a:schemeClr val="bg1"/>
                </a:solidFill>
              </a:rPr>
              <a:t>Principales costos</a:t>
            </a:r>
          </a:p>
        </p:txBody>
      </p:sp>
      <p:pic>
        <p:nvPicPr>
          <p:cNvPr id="12" name="Imagen 11" descr="Forma&#10;&#10;Descripción generada automáticamente con confianza baja">
            <a:extLst>
              <a:ext uri="{FF2B5EF4-FFF2-40B4-BE49-F238E27FC236}">
                <a16:creationId xmlns:a16="http://schemas.microsoft.com/office/drawing/2014/main" id="{B3F1A0BE-072A-9A8A-F4D0-778DE3F78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0482" y="3372863"/>
            <a:ext cx="914400" cy="914400"/>
          </a:xfrm>
          <a:prstGeom prst="rect">
            <a:avLst/>
          </a:prstGeom>
        </p:spPr>
      </p:pic>
    </p:spTree>
    <p:extLst>
      <p:ext uri="{BB962C8B-B14F-4D97-AF65-F5344CB8AC3E}">
        <p14:creationId xmlns:p14="http://schemas.microsoft.com/office/powerpoint/2010/main" val="32206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Metodología aplicada</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286000" y="1398709"/>
            <a:ext cx="4548010"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800" dirty="0">
                <a:solidFill>
                  <a:schemeClr val="bg1">
                    <a:lumMod val="65000"/>
                  </a:schemeClr>
                </a:solidFill>
                <a:latin typeface="Red Hat Display" panose="02010503040201060303" pitchFamily="2" charset="77"/>
              </a:rPr>
              <a:t>Evaluación</a:t>
            </a:r>
            <a:r>
              <a:rPr lang="es-CL" sz="2000" dirty="0">
                <a:solidFill>
                  <a:schemeClr val="bg1">
                    <a:lumMod val="65000"/>
                  </a:schemeClr>
                </a:solidFill>
                <a:latin typeface="Red Hat Display" panose="02010503040201060303" pitchFamily="2" charset="77"/>
              </a:rPr>
              <a:t> de sistemas de autogeneración</a:t>
            </a:r>
          </a:p>
        </p:txBody>
      </p:sp>
      <p:graphicFrame>
        <p:nvGraphicFramePr>
          <p:cNvPr id="6" name="Diagrama 5">
            <a:extLst>
              <a:ext uri="{FF2B5EF4-FFF2-40B4-BE49-F238E27FC236}">
                <a16:creationId xmlns:a16="http://schemas.microsoft.com/office/drawing/2014/main" id="{69756DF4-90A2-E0BB-6790-C793B56686D2}"/>
              </a:ext>
            </a:extLst>
          </p:cNvPr>
          <p:cNvGraphicFramePr/>
          <p:nvPr>
            <p:extLst>
              <p:ext uri="{D42A27DB-BD31-4B8C-83A1-F6EECF244321}">
                <p14:modId xmlns:p14="http://schemas.microsoft.com/office/powerpoint/2010/main" val="2174774944"/>
              </p:ext>
            </p:extLst>
          </p:nvPr>
        </p:nvGraphicFramePr>
        <p:xfrm>
          <a:off x="935813" y="1004314"/>
          <a:ext cx="10320373" cy="6105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31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Metodología aplicada</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286000" y="1398709"/>
            <a:ext cx="3706427"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800" dirty="0">
                <a:solidFill>
                  <a:schemeClr val="bg1">
                    <a:lumMod val="65000"/>
                  </a:schemeClr>
                </a:solidFill>
                <a:latin typeface="Red Hat Display" panose="02010503040201060303" pitchFamily="2" charset="77"/>
              </a:rPr>
              <a:t>Fuentes de información consideradas</a:t>
            </a:r>
            <a:endParaRPr lang="es-CL" sz="2000" dirty="0">
              <a:solidFill>
                <a:schemeClr val="bg1">
                  <a:lumMod val="65000"/>
                </a:schemeClr>
              </a:solidFill>
              <a:latin typeface="Red Hat Display" panose="02010503040201060303" pitchFamily="2" charset="77"/>
            </a:endParaRPr>
          </a:p>
        </p:txBody>
      </p:sp>
      <p:graphicFrame>
        <p:nvGraphicFramePr>
          <p:cNvPr id="2" name="Diagrama 1">
            <a:extLst>
              <a:ext uri="{FF2B5EF4-FFF2-40B4-BE49-F238E27FC236}">
                <a16:creationId xmlns:a16="http://schemas.microsoft.com/office/drawing/2014/main" id="{B16BAC43-1DAA-BC73-D7FB-3187CDCE0073}"/>
              </a:ext>
            </a:extLst>
          </p:cNvPr>
          <p:cNvGraphicFramePr/>
          <p:nvPr>
            <p:extLst>
              <p:ext uri="{D42A27DB-BD31-4B8C-83A1-F6EECF244321}">
                <p14:modId xmlns:p14="http://schemas.microsoft.com/office/powerpoint/2010/main" val="4236456081"/>
              </p:ext>
            </p:extLst>
          </p:nvPr>
        </p:nvGraphicFramePr>
        <p:xfrm>
          <a:off x="1717654" y="2021457"/>
          <a:ext cx="9224885" cy="35625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81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Información considerada</a:t>
            </a:r>
          </a:p>
        </p:txBody>
      </p:sp>
      <p:sp>
        <p:nvSpPr>
          <p:cNvPr id="12" name="Marcador de texto 2">
            <a:extLst>
              <a:ext uri="{FF2B5EF4-FFF2-40B4-BE49-F238E27FC236}">
                <a16:creationId xmlns:a16="http://schemas.microsoft.com/office/drawing/2014/main" id="{078D9B6B-2EF2-EB48-0058-67C875AEA7E7}"/>
              </a:ext>
            </a:extLst>
          </p:cNvPr>
          <p:cNvSpPr txBox="1">
            <a:spLocks/>
          </p:cNvSpPr>
          <p:nvPr/>
        </p:nvSpPr>
        <p:spPr>
          <a:xfrm>
            <a:off x="2285999" y="1293836"/>
            <a:ext cx="5260019"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Encuestas aplicadas a  beneficiarios</a:t>
            </a:r>
            <a:endParaRPr lang="es-CL" sz="2000" dirty="0">
              <a:solidFill>
                <a:schemeClr val="bg1">
                  <a:lumMod val="65000"/>
                </a:schemeClr>
              </a:solidFill>
              <a:latin typeface="Red Hat Display" panose="02010503040201060303" pitchFamily="2" charset="77"/>
            </a:endParaRPr>
          </a:p>
        </p:txBody>
      </p:sp>
      <p:graphicFrame>
        <p:nvGraphicFramePr>
          <p:cNvPr id="7" name="Tabla 6">
            <a:extLst>
              <a:ext uri="{FF2B5EF4-FFF2-40B4-BE49-F238E27FC236}">
                <a16:creationId xmlns:a16="http://schemas.microsoft.com/office/drawing/2014/main" id="{33DA5F52-5A52-988E-31CF-E44236407A94}"/>
              </a:ext>
            </a:extLst>
          </p:cNvPr>
          <p:cNvGraphicFramePr>
            <a:graphicFrameLocks noGrp="1"/>
          </p:cNvGraphicFramePr>
          <p:nvPr>
            <p:extLst>
              <p:ext uri="{D42A27DB-BD31-4B8C-83A1-F6EECF244321}">
                <p14:modId xmlns:p14="http://schemas.microsoft.com/office/powerpoint/2010/main" val="3050261762"/>
              </p:ext>
            </p:extLst>
          </p:nvPr>
        </p:nvGraphicFramePr>
        <p:xfrm>
          <a:off x="2475087" y="3029168"/>
          <a:ext cx="7241826" cy="2641649"/>
        </p:xfrm>
        <a:graphic>
          <a:graphicData uri="http://schemas.openxmlformats.org/drawingml/2006/table">
            <a:tbl>
              <a:tblPr firstRow="1" firstCol="1" bandRow="1">
                <a:tableStyleId>{5C22544A-7EE6-4342-B048-85BDC9FD1C3A}</a:tableStyleId>
              </a:tblPr>
              <a:tblGrid>
                <a:gridCol w="1101917">
                  <a:extLst>
                    <a:ext uri="{9D8B030D-6E8A-4147-A177-3AD203B41FA5}">
                      <a16:colId xmlns:a16="http://schemas.microsoft.com/office/drawing/2014/main" val="1085757376"/>
                    </a:ext>
                  </a:extLst>
                </a:gridCol>
                <a:gridCol w="754913">
                  <a:extLst>
                    <a:ext uri="{9D8B030D-6E8A-4147-A177-3AD203B41FA5}">
                      <a16:colId xmlns:a16="http://schemas.microsoft.com/office/drawing/2014/main" val="1636855843"/>
                    </a:ext>
                  </a:extLst>
                </a:gridCol>
                <a:gridCol w="1052693">
                  <a:extLst>
                    <a:ext uri="{9D8B030D-6E8A-4147-A177-3AD203B41FA5}">
                      <a16:colId xmlns:a16="http://schemas.microsoft.com/office/drawing/2014/main" val="4134427467"/>
                    </a:ext>
                  </a:extLst>
                </a:gridCol>
                <a:gridCol w="1145220">
                  <a:extLst>
                    <a:ext uri="{9D8B030D-6E8A-4147-A177-3AD203B41FA5}">
                      <a16:colId xmlns:a16="http://schemas.microsoft.com/office/drawing/2014/main" val="1200239455"/>
                    </a:ext>
                  </a:extLst>
                </a:gridCol>
                <a:gridCol w="1171852">
                  <a:extLst>
                    <a:ext uri="{9D8B030D-6E8A-4147-A177-3AD203B41FA5}">
                      <a16:colId xmlns:a16="http://schemas.microsoft.com/office/drawing/2014/main" val="4127731811"/>
                    </a:ext>
                  </a:extLst>
                </a:gridCol>
                <a:gridCol w="745725">
                  <a:extLst>
                    <a:ext uri="{9D8B030D-6E8A-4147-A177-3AD203B41FA5}">
                      <a16:colId xmlns:a16="http://schemas.microsoft.com/office/drawing/2014/main" val="2430762247"/>
                    </a:ext>
                  </a:extLst>
                </a:gridCol>
                <a:gridCol w="1269506">
                  <a:extLst>
                    <a:ext uri="{9D8B030D-6E8A-4147-A177-3AD203B41FA5}">
                      <a16:colId xmlns:a16="http://schemas.microsoft.com/office/drawing/2014/main" val="3783432983"/>
                    </a:ext>
                  </a:extLst>
                </a:gridCol>
              </a:tblGrid>
              <a:tr h="494688">
                <a:tc gridSpan="7">
                  <a:txBody>
                    <a:bodyPr/>
                    <a:lstStyle/>
                    <a:p>
                      <a:pPr algn="ctr">
                        <a:lnSpc>
                          <a:spcPct val="110000"/>
                        </a:lnSpc>
                        <a:spcAft>
                          <a:spcPts val="800"/>
                        </a:spcAft>
                      </a:pPr>
                      <a:r>
                        <a:rPr lang="es-CL" sz="1050" dirty="0">
                          <a:effectLst/>
                          <a:latin typeface="Verdana" panose="020B0604030504040204" pitchFamily="34" charset="0"/>
                          <a:ea typeface="Calibri" panose="020F0502020204030204" pitchFamily="34" charset="0"/>
                          <a:cs typeface="Times New Roman" panose="02020603050405020304" pitchFamily="18" charset="0"/>
                        </a:rPr>
                        <a:t>Estadísticas asociadas a la aplicación de encuestas de beneficiarios por proyecto</a:t>
                      </a: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0000"/>
                        </a:lnSpc>
                        <a:spcAft>
                          <a:spcPts val="800"/>
                        </a:spcAft>
                      </a:pP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3440929"/>
                  </a:ext>
                </a:extLst>
              </a:tr>
              <a:tr h="494688">
                <a:tc>
                  <a:txBody>
                    <a:bodyPr/>
                    <a:lstStyle/>
                    <a:p>
                      <a:pPr algn="ctr">
                        <a:lnSpc>
                          <a:spcPct val="110000"/>
                        </a:lnSpc>
                        <a:spcAft>
                          <a:spcPts val="800"/>
                        </a:spcAft>
                      </a:pPr>
                      <a:r>
                        <a:rPr lang="es-CL" sz="1000" dirty="0">
                          <a:effectLst/>
                        </a:rPr>
                        <a:t>Proyecto</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Viviendas Totales</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Muestra para 90% de confianza</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Número Encuestas Presenciales</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Número Encuestas Telefónicas</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Total Encuestas</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000" dirty="0">
                          <a:effectLst/>
                        </a:rPr>
                        <a:t>Nivel de confianza alcanzado</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595299"/>
                  </a:ext>
                </a:extLst>
              </a:tr>
              <a:tr h="184150">
                <a:tc>
                  <a:txBody>
                    <a:bodyPr/>
                    <a:lstStyle/>
                    <a:p>
                      <a:pPr algn="ctr">
                        <a:lnSpc>
                          <a:spcPct val="110000"/>
                        </a:lnSpc>
                        <a:spcAft>
                          <a:spcPts val="800"/>
                        </a:spcAft>
                      </a:pPr>
                      <a:r>
                        <a:rPr lang="es-CL" sz="1000" dirty="0">
                          <a:effectLst/>
                        </a:rPr>
                        <a:t>Coyhaique</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25</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13</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10000"/>
                        </a:lnSpc>
                        <a:spcAft>
                          <a:spcPts val="800"/>
                        </a:spcAft>
                      </a:pPr>
                      <a:r>
                        <a:rPr lang="es-CL" sz="1200" b="1" kern="1200" dirty="0">
                          <a:solidFill>
                            <a:schemeClr val="dk1"/>
                          </a:solidFill>
                          <a:effectLst/>
                          <a:latin typeface="+mn-lt"/>
                          <a:ea typeface="+mn-ea"/>
                          <a:cs typeface="+mn-cs"/>
                        </a:rPr>
                        <a:t>11</a:t>
                      </a:r>
                    </a:p>
                  </a:txBody>
                  <a:tcPr marL="68580" marR="68580" marT="0" marB="0" anchor="ctr"/>
                </a:tc>
                <a:tc>
                  <a:txBody>
                    <a:bodyPr/>
                    <a:lstStyle/>
                    <a:p>
                      <a:pPr marL="0" algn="ctr" defTabSz="914400" rtl="0" eaLnBrk="1" latinLnBrk="0" hangingPunct="1">
                        <a:lnSpc>
                          <a:spcPct val="110000"/>
                        </a:lnSpc>
                        <a:spcAft>
                          <a:spcPts val="800"/>
                        </a:spcAft>
                      </a:pPr>
                      <a:r>
                        <a:rPr lang="es-CL" sz="1200" b="1" kern="1200" dirty="0">
                          <a:solidFill>
                            <a:schemeClr val="dk1"/>
                          </a:solidFill>
                          <a:effectLst/>
                          <a:latin typeface="+mn-lt"/>
                          <a:ea typeface="+mn-ea"/>
                          <a:cs typeface="+mn-cs"/>
                        </a:rPr>
                        <a:t>24</a:t>
                      </a:r>
                    </a:p>
                  </a:txBody>
                  <a:tcPr marL="68580" marR="68580" marT="0" marB="0" anchor="ctr"/>
                </a:tc>
                <a:tc>
                  <a:txBody>
                    <a:bodyPr/>
                    <a:lstStyle/>
                    <a:p>
                      <a:pPr algn="ctr">
                        <a:lnSpc>
                          <a:spcPct val="110000"/>
                        </a:lnSpc>
                        <a:spcAft>
                          <a:spcPts val="800"/>
                        </a:spcAft>
                      </a:pPr>
                      <a:r>
                        <a:rPr lang="es-CL" sz="1200" b="1" dirty="0">
                          <a:effectLst/>
                        </a:rPr>
                        <a: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3427399"/>
                  </a:ext>
                </a:extLst>
              </a:tr>
              <a:tr h="184150">
                <a:tc>
                  <a:txBody>
                    <a:bodyPr/>
                    <a:lstStyle/>
                    <a:p>
                      <a:pPr algn="ctr">
                        <a:lnSpc>
                          <a:spcPct val="110000"/>
                        </a:lnSpc>
                        <a:spcAft>
                          <a:spcPts val="800"/>
                        </a:spcAft>
                      </a:pPr>
                      <a:r>
                        <a:rPr lang="es-CL" sz="1000" dirty="0">
                          <a:effectLst/>
                        </a:rPr>
                        <a:t>Aysén</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40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35</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16</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36</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&gt;90%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6478921"/>
                  </a:ext>
                </a:extLst>
              </a:tr>
              <a:tr h="184150">
                <a:tc>
                  <a:txBody>
                    <a:bodyPr/>
                    <a:lstStyle/>
                    <a:p>
                      <a:pPr algn="ctr">
                        <a:lnSpc>
                          <a:spcPct val="110000"/>
                        </a:lnSpc>
                        <a:spcAft>
                          <a:spcPts val="800"/>
                        </a:spcAft>
                      </a:pPr>
                      <a:r>
                        <a:rPr lang="es-CL" sz="1000" dirty="0">
                          <a:effectLst/>
                        </a:rPr>
                        <a:t>Corral</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11</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28</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&gt;90%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3539393"/>
                  </a:ext>
                </a:extLst>
              </a:tr>
              <a:tr h="184150">
                <a:tc>
                  <a:txBody>
                    <a:bodyPr/>
                    <a:lstStyle/>
                    <a:p>
                      <a:pPr algn="ctr">
                        <a:lnSpc>
                          <a:spcPct val="110000"/>
                        </a:lnSpc>
                        <a:spcAft>
                          <a:spcPts val="800"/>
                        </a:spcAft>
                      </a:pPr>
                      <a:r>
                        <a:rPr lang="es-CL" sz="1000" dirty="0">
                          <a:effectLst/>
                        </a:rPr>
                        <a:t>Isla Huapi</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151</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97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50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52</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102</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&gt;90%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774374"/>
                  </a:ext>
                </a:extLst>
              </a:tr>
              <a:tr h="184150">
                <a:tc>
                  <a:txBody>
                    <a:bodyPr/>
                    <a:lstStyle/>
                    <a:p>
                      <a:pPr algn="ctr">
                        <a:lnSpc>
                          <a:spcPct val="110000"/>
                        </a:lnSpc>
                        <a:spcAft>
                          <a:spcPts val="800"/>
                        </a:spcAft>
                      </a:pPr>
                      <a:r>
                        <a:rPr lang="es-CL" sz="1000" dirty="0">
                          <a:effectLst/>
                        </a:rPr>
                        <a:t>Alto Biobío</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101</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74</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34</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34</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72%</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1102355"/>
                  </a:ext>
                </a:extLst>
              </a:tr>
              <a:tr h="184150">
                <a:tc>
                  <a:txBody>
                    <a:bodyPr/>
                    <a:lstStyle/>
                    <a:p>
                      <a:pPr algn="ctr">
                        <a:lnSpc>
                          <a:spcPct val="110000"/>
                        </a:lnSpc>
                        <a:spcAft>
                          <a:spcPts val="800"/>
                        </a:spcAft>
                      </a:pPr>
                      <a:r>
                        <a:rPr lang="es-CL" sz="1000" dirty="0">
                          <a:effectLst/>
                        </a:rPr>
                        <a:t>Todos los proyectos SSFV</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349</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 -</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134</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83</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217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&gt;90%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7235168"/>
                  </a:ext>
                </a:extLst>
              </a:tr>
              <a:tr h="184150">
                <a:tc>
                  <a:txBody>
                    <a:bodyPr/>
                    <a:lstStyle/>
                    <a:p>
                      <a:pPr algn="ctr">
                        <a:lnSpc>
                          <a:spcPct val="110000"/>
                        </a:lnSpc>
                        <a:spcAft>
                          <a:spcPts val="800"/>
                        </a:spcAft>
                      </a:pPr>
                      <a:r>
                        <a:rPr lang="es-CL" sz="1000" dirty="0">
                          <a:effectLst/>
                        </a:rPr>
                        <a:t>Islas Desertores</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152</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97</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62</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44</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106</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&gt;90%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6432412"/>
                  </a:ext>
                </a:extLst>
              </a:tr>
              <a:tr h="184150">
                <a:tc>
                  <a:txBody>
                    <a:bodyPr/>
                    <a:lstStyle/>
                    <a:p>
                      <a:pPr algn="ctr">
                        <a:lnSpc>
                          <a:spcPct val="110000"/>
                        </a:lnSpc>
                        <a:spcAft>
                          <a:spcPts val="800"/>
                        </a:spcAft>
                      </a:pPr>
                      <a:r>
                        <a:rPr lang="es-CL" sz="1000" dirty="0">
                          <a:effectLst/>
                        </a:rPr>
                        <a:t>Colbún</a:t>
                      </a:r>
                      <a:endParaRPr lang="es-CL" sz="105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31</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28</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15</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13</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28</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es-CL" sz="1200" b="1" dirty="0">
                          <a:effectLst/>
                        </a:rPr>
                        <a:t>90%</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6010353"/>
                  </a:ext>
                </a:extLst>
              </a:tr>
            </a:tbl>
          </a:graphicData>
        </a:graphic>
      </p:graphicFrame>
      <p:sp>
        <p:nvSpPr>
          <p:cNvPr id="9" name="CuadroTexto 8">
            <a:extLst>
              <a:ext uri="{FF2B5EF4-FFF2-40B4-BE49-F238E27FC236}">
                <a16:creationId xmlns:a16="http://schemas.microsoft.com/office/drawing/2014/main" id="{A48AE920-1FF8-395E-8FCD-63FE7D6F5C0B}"/>
              </a:ext>
            </a:extLst>
          </p:cNvPr>
          <p:cNvSpPr txBox="1"/>
          <p:nvPr/>
        </p:nvSpPr>
        <p:spPr>
          <a:xfrm>
            <a:off x="1414303" y="1992420"/>
            <a:ext cx="9363393" cy="578882"/>
          </a:xfrm>
          <a:prstGeom prst="roundRect">
            <a:avLst/>
          </a:prstGeom>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CL" sz="1400" dirty="0"/>
              <a:t>Las encuestas realizadas buscan recoger el parecer de los beneficiarios con respecto al sistema de generación, evaluándolos en varios aspectos como lo son: </a:t>
            </a:r>
            <a:r>
              <a:rPr lang="es-CL" sz="1400" b="1" dirty="0"/>
              <a:t>Tarifas, calidad de servicio, uso, administración, mantención y asistencia técnica</a:t>
            </a:r>
            <a:endParaRPr lang="es-CL" sz="1400" b="1"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1391920" y="2164198"/>
            <a:ext cx="1072896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4000" b="1" dirty="0">
                <a:solidFill>
                  <a:schemeClr val="tx1"/>
                </a:solidFill>
                <a:latin typeface="Verdana" panose="020B0604030504040204" pitchFamily="34" charset="0"/>
                <a:ea typeface="Verdana" panose="020B0604030504040204" pitchFamily="34" charset="0"/>
              </a:rPr>
              <a:t>OE1: Información detallada de los proyectos de autogeneración</a:t>
            </a:r>
          </a:p>
        </p:txBody>
      </p:sp>
      <p:sp>
        <p:nvSpPr>
          <p:cNvPr id="13" name="CuadroTexto 12">
            <a:extLst>
              <a:ext uri="{FF2B5EF4-FFF2-40B4-BE49-F238E27FC236}">
                <a16:creationId xmlns:a16="http://schemas.microsoft.com/office/drawing/2014/main" id="{BA2C491B-478B-1D73-6445-926F3C59FBFF}"/>
              </a:ext>
            </a:extLst>
          </p:cNvPr>
          <p:cNvSpPr txBox="1"/>
          <p:nvPr/>
        </p:nvSpPr>
        <p:spPr>
          <a:xfrm>
            <a:off x="2230474" y="3731930"/>
            <a:ext cx="6191250" cy="1477328"/>
          </a:xfrm>
          <a:prstGeom prst="rect">
            <a:avLst/>
          </a:prstGeom>
          <a:noFill/>
        </p:spPr>
        <p:txBody>
          <a:bodyPr wrap="square" rtlCol="0">
            <a:spAutoFit/>
          </a:bodyPr>
          <a:lstStyle/>
          <a:p>
            <a:pPr marL="342900" indent="-342900">
              <a:buAutoNum type="alphaLcPeriod"/>
            </a:pPr>
            <a:r>
              <a:rPr lang="es-CL" dirty="0"/>
              <a:t>Caracterización de soluciones implementadas</a:t>
            </a:r>
          </a:p>
          <a:p>
            <a:pPr marL="342900" indent="-342900">
              <a:buAutoNum type="alphaLcPeriod"/>
            </a:pPr>
            <a:r>
              <a:rPr lang="es-CL" dirty="0"/>
              <a:t>Diagnóstico de operación</a:t>
            </a:r>
          </a:p>
          <a:p>
            <a:pPr marL="342900" indent="-342900">
              <a:buAutoNum type="alphaLcPeriod"/>
            </a:pPr>
            <a:r>
              <a:rPr lang="es-CL" dirty="0"/>
              <a:t>Evaluación de desviaciones desde el inicio de la operación</a:t>
            </a:r>
          </a:p>
          <a:p>
            <a:pPr marL="342900" indent="-342900">
              <a:buAutoNum type="alphaLcPeriod"/>
            </a:pPr>
            <a:r>
              <a:rPr lang="es-CL" dirty="0"/>
              <a:t>Aspectos esenciales del buen funcionamiento</a:t>
            </a:r>
          </a:p>
          <a:p>
            <a:pPr marL="342900" indent="-342900">
              <a:buAutoNum type="alphaLcPeriod"/>
            </a:pPr>
            <a:r>
              <a:rPr lang="es-CL" dirty="0"/>
              <a:t>Aspectos de mejora en la entrega y operación del servicio</a:t>
            </a:r>
          </a:p>
        </p:txBody>
      </p:sp>
    </p:spTree>
    <p:extLst>
      <p:ext uri="{BB962C8B-B14F-4D97-AF65-F5344CB8AC3E}">
        <p14:creationId xmlns:p14="http://schemas.microsoft.com/office/powerpoint/2010/main" val="21629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AE9D7C53-E8A9-BADC-ED1F-41B0121B8E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6" y="289977"/>
            <a:ext cx="1303020" cy="1176655"/>
          </a:xfrm>
          <a:prstGeom prst="rect">
            <a:avLst/>
          </a:prstGeom>
          <a:noFill/>
          <a:ln>
            <a:noFill/>
          </a:ln>
        </p:spPr>
      </p:pic>
      <p:pic>
        <p:nvPicPr>
          <p:cNvPr id="5" name="Imagen 4" descr="Logotipo&#10;&#10;Descripción generada automáticamente">
            <a:extLst>
              <a:ext uri="{FF2B5EF4-FFF2-40B4-BE49-F238E27FC236}">
                <a16:creationId xmlns:a16="http://schemas.microsoft.com/office/drawing/2014/main" id="{524730C4-F656-66FC-90CF-BE0BFD2C16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6123" y="501700"/>
            <a:ext cx="1360271" cy="506484"/>
          </a:xfrm>
          <a:prstGeom prst="rect">
            <a:avLst/>
          </a:prstGeom>
          <a:noFill/>
          <a:ln>
            <a:noFill/>
          </a:ln>
        </p:spPr>
      </p:pic>
      <p:sp>
        <p:nvSpPr>
          <p:cNvPr id="11" name="Text Placeholder 4">
            <a:extLst>
              <a:ext uri="{FF2B5EF4-FFF2-40B4-BE49-F238E27FC236}">
                <a16:creationId xmlns:a16="http://schemas.microsoft.com/office/drawing/2014/main" id="{0A40849C-7EF3-E8BB-2830-BE3D11294B7A}"/>
              </a:ext>
            </a:extLst>
          </p:cNvPr>
          <p:cNvSpPr txBox="1">
            <a:spLocks/>
          </p:cNvSpPr>
          <p:nvPr/>
        </p:nvSpPr>
        <p:spPr>
          <a:xfrm>
            <a:off x="2286000" y="617659"/>
            <a:ext cx="7620000" cy="781050"/>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800" b="1" dirty="0">
                <a:solidFill>
                  <a:schemeClr val="tx1"/>
                </a:solidFill>
                <a:latin typeface="Verdana" panose="020B0604030504040204" pitchFamily="34" charset="0"/>
                <a:ea typeface="Verdana" panose="020B0604030504040204" pitchFamily="34" charset="0"/>
              </a:rPr>
              <a:t>OE1.a: Caracterización de soluciones implementadas</a:t>
            </a:r>
          </a:p>
        </p:txBody>
      </p:sp>
      <p:pic>
        <p:nvPicPr>
          <p:cNvPr id="12" name="Imagen 11" descr="Mapa&#10;&#10;Descripción generada automáticamente">
            <a:extLst>
              <a:ext uri="{FF2B5EF4-FFF2-40B4-BE49-F238E27FC236}">
                <a16:creationId xmlns:a16="http://schemas.microsoft.com/office/drawing/2014/main" id="{B3E8CD16-05D8-CBFB-017A-FCA60CEEA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163" y="1457464"/>
            <a:ext cx="6121866" cy="5247314"/>
          </a:xfrm>
          <a:prstGeom prst="rect">
            <a:avLst/>
          </a:prstGeom>
        </p:spPr>
      </p:pic>
      <p:sp>
        <p:nvSpPr>
          <p:cNvPr id="14" name="Globo: línea 13">
            <a:extLst>
              <a:ext uri="{FF2B5EF4-FFF2-40B4-BE49-F238E27FC236}">
                <a16:creationId xmlns:a16="http://schemas.microsoft.com/office/drawing/2014/main" id="{9F907FA9-7489-5CCE-108F-32A3C1E90E13}"/>
              </a:ext>
            </a:extLst>
          </p:cNvPr>
          <p:cNvSpPr/>
          <p:nvPr/>
        </p:nvSpPr>
        <p:spPr>
          <a:xfrm>
            <a:off x="10003118" y="4353886"/>
            <a:ext cx="1417357" cy="557104"/>
          </a:xfrm>
          <a:prstGeom prst="borderCallout1">
            <a:avLst>
              <a:gd name="adj1" fmla="val 45223"/>
              <a:gd name="adj2" fmla="val 685"/>
              <a:gd name="adj3" fmla="val 108386"/>
              <a:gd name="adj4" fmla="val -451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6 Proyectos </a:t>
            </a:r>
          </a:p>
          <a:p>
            <a:pPr algn="ctr"/>
            <a:r>
              <a:rPr lang="es-CL" sz="900" dirty="0">
                <a:solidFill>
                  <a:schemeClr val="tx1"/>
                </a:solidFill>
              </a:rPr>
              <a:t>Híbrido Eólico-Diésel</a:t>
            </a:r>
          </a:p>
        </p:txBody>
      </p:sp>
      <p:sp>
        <p:nvSpPr>
          <p:cNvPr id="15" name="Globo: línea 14">
            <a:extLst>
              <a:ext uri="{FF2B5EF4-FFF2-40B4-BE49-F238E27FC236}">
                <a16:creationId xmlns:a16="http://schemas.microsoft.com/office/drawing/2014/main" id="{A272F1BA-FC53-A821-A704-465D25CB0688}"/>
              </a:ext>
            </a:extLst>
          </p:cNvPr>
          <p:cNvSpPr/>
          <p:nvPr/>
        </p:nvSpPr>
        <p:spPr>
          <a:xfrm>
            <a:off x="9639612" y="3524017"/>
            <a:ext cx="2016781" cy="557104"/>
          </a:xfrm>
          <a:prstGeom prst="borderCallout1">
            <a:avLst>
              <a:gd name="adj1" fmla="val 57577"/>
              <a:gd name="adj2" fmla="val -45"/>
              <a:gd name="adj3" fmla="val 186023"/>
              <a:gd name="adj4" fmla="val -336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2 Proyectos</a:t>
            </a:r>
          </a:p>
          <a:p>
            <a:pPr algn="ctr"/>
            <a:r>
              <a:rPr lang="es-CL" sz="900" dirty="0">
                <a:solidFill>
                  <a:schemeClr val="tx1"/>
                </a:solidFill>
              </a:rPr>
              <a:t>Sistema solar fotovoltaico</a:t>
            </a:r>
          </a:p>
        </p:txBody>
      </p:sp>
      <p:sp>
        <p:nvSpPr>
          <p:cNvPr id="16" name="Globo: línea 15">
            <a:extLst>
              <a:ext uri="{FF2B5EF4-FFF2-40B4-BE49-F238E27FC236}">
                <a16:creationId xmlns:a16="http://schemas.microsoft.com/office/drawing/2014/main" id="{2B270B14-9220-BE02-E469-195B4084C1DB}"/>
              </a:ext>
            </a:extLst>
          </p:cNvPr>
          <p:cNvSpPr/>
          <p:nvPr/>
        </p:nvSpPr>
        <p:spPr>
          <a:xfrm>
            <a:off x="6935173" y="5405929"/>
            <a:ext cx="1677467" cy="557104"/>
          </a:xfrm>
          <a:prstGeom prst="borderCallout1">
            <a:avLst>
              <a:gd name="adj1" fmla="val 41054"/>
              <a:gd name="adj2" fmla="val 101272"/>
              <a:gd name="adj3" fmla="val -15100"/>
              <a:gd name="adj4" fmla="val 1715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2 Proyectos</a:t>
            </a:r>
          </a:p>
          <a:p>
            <a:pPr algn="ctr"/>
            <a:r>
              <a:rPr lang="es-CL" sz="900" dirty="0">
                <a:solidFill>
                  <a:schemeClr val="tx1"/>
                </a:solidFill>
              </a:rPr>
              <a:t>Sistema solar fotovoltaico</a:t>
            </a:r>
          </a:p>
        </p:txBody>
      </p:sp>
      <p:sp>
        <p:nvSpPr>
          <p:cNvPr id="17" name="Globo: línea 16">
            <a:extLst>
              <a:ext uri="{FF2B5EF4-FFF2-40B4-BE49-F238E27FC236}">
                <a16:creationId xmlns:a16="http://schemas.microsoft.com/office/drawing/2014/main" id="{E1B30089-2838-6EE3-7A13-8CB62C9729DB}"/>
              </a:ext>
            </a:extLst>
          </p:cNvPr>
          <p:cNvSpPr/>
          <p:nvPr/>
        </p:nvSpPr>
        <p:spPr>
          <a:xfrm>
            <a:off x="8332420" y="2788617"/>
            <a:ext cx="1350396" cy="371402"/>
          </a:xfrm>
          <a:prstGeom prst="borderCallout1">
            <a:avLst>
              <a:gd name="adj1" fmla="val 99604"/>
              <a:gd name="adj2" fmla="val 55806"/>
              <a:gd name="adj3" fmla="val 301116"/>
              <a:gd name="adj4" fmla="val 6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2 Proyectos </a:t>
            </a:r>
          </a:p>
          <a:p>
            <a:pPr algn="ctr"/>
            <a:r>
              <a:rPr lang="es-CL" sz="900" dirty="0">
                <a:solidFill>
                  <a:schemeClr val="tx1"/>
                </a:solidFill>
              </a:rPr>
              <a:t>Central hidroeléctrica</a:t>
            </a:r>
          </a:p>
        </p:txBody>
      </p:sp>
      <p:sp>
        <p:nvSpPr>
          <p:cNvPr id="18" name="Globo: línea 17">
            <a:extLst>
              <a:ext uri="{FF2B5EF4-FFF2-40B4-BE49-F238E27FC236}">
                <a16:creationId xmlns:a16="http://schemas.microsoft.com/office/drawing/2014/main" id="{7A3AE1D5-2D87-6F23-F4C7-BDE6E30103F2}"/>
              </a:ext>
            </a:extLst>
          </p:cNvPr>
          <p:cNvSpPr/>
          <p:nvPr/>
        </p:nvSpPr>
        <p:spPr>
          <a:xfrm>
            <a:off x="6138411" y="4051181"/>
            <a:ext cx="1325242" cy="557103"/>
          </a:xfrm>
          <a:prstGeom prst="borderCallout1">
            <a:avLst>
              <a:gd name="adj1" fmla="val 52347"/>
              <a:gd name="adj2" fmla="val 99222"/>
              <a:gd name="adj3" fmla="val 14524"/>
              <a:gd name="adj4" fmla="val 1786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1 Proyecto</a:t>
            </a:r>
          </a:p>
          <a:p>
            <a:pPr algn="ctr"/>
            <a:r>
              <a:rPr lang="es-CL" sz="1000" dirty="0">
                <a:solidFill>
                  <a:schemeClr val="tx1"/>
                </a:solidFill>
              </a:rPr>
              <a:t>Sistema solar fotovoltaico</a:t>
            </a:r>
          </a:p>
        </p:txBody>
      </p:sp>
      <p:graphicFrame>
        <p:nvGraphicFramePr>
          <p:cNvPr id="19" name="Tabla 18">
            <a:extLst>
              <a:ext uri="{FF2B5EF4-FFF2-40B4-BE49-F238E27FC236}">
                <a16:creationId xmlns:a16="http://schemas.microsoft.com/office/drawing/2014/main" id="{5D89A7B8-8E14-3206-9971-3CB9BEFCC6FE}"/>
              </a:ext>
            </a:extLst>
          </p:cNvPr>
          <p:cNvGraphicFramePr>
            <a:graphicFrameLocks noGrp="1"/>
          </p:cNvGraphicFramePr>
          <p:nvPr>
            <p:extLst>
              <p:ext uri="{D42A27DB-BD31-4B8C-83A1-F6EECF244321}">
                <p14:modId xmlns:p14="http://schemas.microsoft.com/office/powerpoint/2010/main" val="2497718064"/>
              </p:ext>
            </p:extLst>
          </p:nvPr>
        </p:nvGraphicFramePr>
        <p:xfrm>
          <a:off x="223290" y="2019448"/>
          <a:ext cx="5479708" cy="4493457"/>
        </p:xfrm>
        <a:graphic>
          <a:graphicData uri="http://schemas.openxmlformats.org/drawingml/2006/table">
            <a:tbl>
              <a:tblPr firstRow="1" firstCol="1" bandRow="1">
                <a:tableStyleId>{5C22544A-7EE6-4342-B048-85BDC9FD1C3A}</a:tableStyleId>
              </a:tblPr>
              <a:tblGrid>
                <a:gridCol w="3556000">
                  <a:extLst>
                    <a:ext uri="{9D8B030D-6E8A-4147-A177-3AD203B41FA5}">
                      <a16:colId xmlns:a16="http://schemas.microsoft.com/office/drawing/2014/main" val="3674482338"/>
                    </a:ext>
                  </a:extLst>
                </a:gridCol>
                <a:gridCol w="776388">
                  <a:extLst>
                    <a:ext uri="{9D8B030D-6E8A-4147-A177-3AD203B41FA5}">
                      <a16:colId xmlns:a16="http://schemas.microsoft.com/office/drawing/2014/main" val="2981305334"/>
                    </a:ext>
                  </a:extLst>
                </a:gridCol>
                <a:gridCol w="1147320">
                  <a:extLst>
                    <a:ext uri="{9D8B030D-6E8A-4147-A177-3AD203B41FA5}">
                      <a16:colId xmlns:a16="http://schemas.microsoft.com/office/drawing/2014/main" val="3672778999"/>
                    </a:ext>
                  </a:extLst>
                </a:gridCol>
              </a:tblGrid>
              <a:tr h="139271">
                <a:tc>
                  <a:txBody>
                    <a:bodyPr/>
                    <a:lstStyle/>
                    <a:p>
                      <a:pPr algn="ctr">
                        <a:lnSpc>
                          <a:spcPct val="115000"/>
                        </a:lnSpc>
                        <a:spcAft>
                          <a:spcPts val="800"/>
                        </a:spcAft>
                      </a:pPr>
                      <a:r>
                        <a:rPr lang="es-CL" sz="1600" dirty="0">
                          <a:effectLst/>
                        </a:rPr>
                        <a:t>Nombre Proyecto</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800"/>
                        </a:spcAft>
                      </a:pPr>
                      <a:r>
                        <a:rPr lang="es-CL" sz="1600" dirty="0">
                          <a:effectLst/>
                        </a:rPr>
                        <a:t>Región</a:t>
                      </a:r>
                      <a:endParaRPr lang="es-CL" sz="1800" dirty="0">
                        <a:effectLst/>
                        <a:latin typeface="Verdana" panose="020B0604030504040204" pitchFamily="34" charset="0"/>
                        <a:cs typeface="Times New Roman" panose="02020603050405020304" pitchFamily="18" charset="0"/>
                      </a:endParaRPr>
                    </a:p>
                  </a:txBody>
                  <a:tcPr marL="68580" marR="68580" marT="0" marB="0"/>
                </a:tc>
                <a:tc hMerge="1">
                  <a:txBody>
                    <a:bodyPr/>
                    <a:lstStyle/>
                    <a:p>
                      <a:pPr algn="ctr">
                        <a:lnSpc>
                          <a:spcPct val="115000"/>
                        </a:lnSpc>
                        <a:spcAft>
                          <a:spcPts val="800"/>
                        </a:spcAft>
                      </a:pPr>
                      <a:r>
                        <a:rPr lang="es-CL" sz="1600">
                          <a:effectLst/>
                        </a:rPr>
                        <a:t>Región</a:t>
                      </a:r>
                      <a:endParaRPr lang="es-CL" sz="18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7281873"/>
                  </a:ext>
                </a:extLst>
              </a:tr>
              <a:tr h="409713">
                <a:tc>
                  <a:txBody>
                    <a:bodyPr/>
                    <a:lstStyle/>
                    <a:p>
                      <a:pPr algn="ctr">
                        <a:lnSpc>
                          <a:spcPct val="115000"/>
                        </a:lnSpc>
                        <a:spcAft>
                          <a:spcPts val="800"/>
                        </a:spcAft>
                      </a:pPr>
                      <a:r>
                        <a:rPr lang="es-CL" sz="1400" dirty="0">
                          <a:effectLst/>
                        </a:rPr>
                        <a:t>Construcción de Sistemas Fotovoltaicos, Sector San Miguel, Coyhaique</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XI</a:t>
                      </a:r>
                    </a:p>
                  </a:txBody>
                  <a:tcPr marL="68580" marR="68580" marT="0" marB="0" anchor="ctr"/>
                </a:tc>
                <a:tc>
                  <a:txBody>
                    <a:bodyPr/>
                    <a:lstStyle/>
                    <a:p>
                      <a:pPr algn="ctr">
                        <a:lnSpc>
                          <a:spcPct val="115000"/>
                        </a:lnSpc>
                        <a:spcAft>
                          <a:spcPts val="800"/>
                        </a:spcAft>
                      </a:pPr>
                      <a:r>
                        <a:rPr lang="es-CL" sz="1600" dirty="0">
                          <a:effectLst/>
                        </a:rPr>
                        <a:t>Aysén</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7640167"/>
                  </a:ext>
                </a:extLst>
              </a:tr>
              <a:tr h="409713">
                <a:tc>
                  <a:txBody>
                    <a:bodyPr/>
                    <a:lstStyle/>
                    <a:p>
                      <a:pPr algn="ctr">
                        <a:lnSpc>
                          <a:spcPct val="115000"/>
                        </a:lnSpc>
                        <a:spcAft>
                          <a:spcPts val="800"/>
                        </a:spcAft>
                      </a:pPr>
                      <a:r>
                        <a:rPr lang="es-CL" sz="1400" dirty="0">
                          <a:effectLst/>
                        </a:rPr>
                        <a:t>Habilitación Energía Eléctrica, Islas Desertores, Provincia de Palena</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X</a:t>
                      </a:r>
                    </a:p>
                  </a:txBody>
                  <a:tcPr marL="68580" marR="68580" marT="0" marB="0" anchor="ctr"/>
                </a:tc>
                <a:tc>
                  <a:txBody>
                    <a:bodyPr/>
                    <a:lstStyle/>
                    <a:p>
                      <a:pPr algn="ctr">
                        <a:lnSpc>
                          <a:spcPct val="115000"/>
                        </a:lnSpc>
                        <a:spcAft>
                          <a:spcPts val="800"/>
                        </a:spcAft>
                      </a:pPr>
                      <a:r>
                        <a:rPr lang="es-CL" sz="1600" dirty="0">
                          <a:effectLst/>
                        </a:rPr>
                        <a:t>Los Lagos</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4223958"/>
                  </a:ext>
                </a:extLst>
              </a:tr>
              <a:tr h="409713">
                <a:tc>
                  <a:txBody>
                    <a:bodyPr/>
                    <a:lstStyle/>
                    <a:p>
                      <a:pPr algn="ctr">
                        <a:lnSpc>
                          <a:spcPct val="115000"/>
                        </a:lnSpc>
                        <a:spcAft>
                          <a:spcPts val="800"/>
                        </a:spcAft>
                      </a:pPr>
                      <a:r>
                        <a:rPr lang="es-CL" sz="1400" dirty="0">
                          <a:effectLst/>
                        </a:rPr>
                        <a:t>Habilitación Energía Fotovoltaica, Sector Tres Chiflones, Corral</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XIV</a:t>
                      </a:r>
                    </a:p>
                  </a:txBody>
                  <a:tcPr marL="68580" marR="68580" marT="0" marB="0" anchor="ctr"/>
                </a:tc>
                <a:tc>
                  <a:txBody>
                    <a:bodyPr/>
                    <a:lstStyle/>
                    <a:p>
                      <a:pPr algn="ctr">
                        <a:lnSpc>
                          <a:spcPct val="115000"/>
                        </a:lnSpc>
                        <a:spcAft>
                          <a:spcPts val="800"/>
                        </a:spcAft>
                      </a:pPr>
                      <a:r>
                        <a:rPr lang="es-CL" sz="1600" dirty="0">
                          <a:effectLst/>
                        </a:rPr>
                        <a:t>Los Ríos</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3620148"/>
                  </a:ext>
                </a:extLst>
              </a:tr>
              <a:tr h="400338">
                <a:tc>
                  <a:txBody>
                    <a:bodyPr/>
                    <a:lstStyle/>
                    <a:p>
                      <a:pPr algn="ctr">
                        <a:lnSpc>
                          <a:spcPct val="115000"/>
                        </a:lnSpc>
                        <a:spcAft>
                          <a:spcPts val="800"/>
                        </a:spcAft>
                      </a:pPr>
                      <a:r>
                        <a:rPr lang="es-CL" sz="1400" dirty="0">
                          <a:effectLst/>
                        </a:rPr>
                        <a:t>Instalación Sist. Fotovoltaicos Diversos Sectores, Empedrado</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VII</a:t>
                      </a:r>
                    </a:p>
                  </a:txBody>
                  <a:tcPr marL="68580" marR="68580" marT="0" marB="0" anchor="ctr"/>
                </a:tc>
                <a:tc>
                  <a:txBody>
                    <a:bodyPr/>
                    <a:lstStyle/>
                    <a:p>
                      <a:pPr algn="ctr">
                        <a:lnSpc>
                          <a:spcPct val="115000"/>
                        </a:lnSpc>
                        <a:spcAft>
                          <a:spcPts val="800"/>
                        </a:spcAft>
                      </a:pPr>
                      <a:r>
                        <a:rPr lang="es-CL" sz="1600" dirty="0">
                          <a:effectLst/>
                        </a:rPr>
                        <a:t>Maule</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594134"/>
                  </a:ext>
                </a:extLst>
              </a:tr>
              <a:tr h="607476">
                <a:tc>
                  <a:txBody>
                    <a:bodyPr/>
                    <a:lstStyle/>
                    <a:p>
                      <a:pPr algn="ctr">
                        <a:lnSpc>
                          <a:spcPct val="115000"/>
                        </a:lnSpc>
                        <a:spcAft>
                          <a:spcPts val="800"/>
                        </a:spcAft>
                      </a:pPr>
                      <a:r>
                        <a:rPr lang="es-CL" sz="1400" dirty="0">
                          <a:effectLst/>
                        </a:rPr>
                        <a:t>Construcción Micro centrales Hidroeléctricas, Sector El Melado, Colbún</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VII</a:t>
                      </a:r>
                    </a:p>
                  </a:txBody>
                  <a:tcPr marL="68580" marR="68580" marT="0" marB="0" anchor="ctr"/>
                </a:tc>
                <a:tc>
                  <a:txBody>
                    <a:bodyPr/>
                    <a:lstStyle/>
                    <a:p>
                      <a:pPr algn="ctr">
                        <a:lnSpc>
                          <a:spcPct val="115000"/>
                        </a:lnSpc>
                        <a:spcAft>
                          <a:spcPts val="800"/>
                        </a:spcAft>
                      </a:pPr>
                      <a:r>
                        <a:rPr lang="es-CL" sz="1600" dirty="0">
                          <a:effectLst/>
                        </a:rPr>
                        <a:t>Maule</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0305082"/>
                  </a:ext>
                </a:extLst>
              </a:tr>
              <a:tr h="607476">
                <a:tc>
                  <a:txBody>
                    <a:bodyPr/>
                    <a:lstStyle/>
                    <a:p>
                      <a:pPr algn="ctr">
                        <a:lnSpc>
                          <a:spcPct val="115000"/>
                        </a:lnSpc>
                        <a:spcAft>
                          <a:spcPts val="800"/>
                        </a:spcAft>
                      </a:pPr>
                      <a:r>
                        <a:rPr lang="es-CL" sz="1400" dirty="0">
                          <a:effectLst/>
                        </a:rPr>
                        <a:t>Construcción Electrificación Fotovoltaica Viviendas Rurales, Alto Biobío </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VIII</a:t>
                      </a:r>
                    </a:p>
                  </a:txBody>
                  <a:tcPr marL="68580" marR="68580" marT="0" marB="0" anchor="ctr"/>
                </a:tc>
                <a:tc>
                  <a:txBody>
                    <a:bodyPr/>
                    <a:lstStyle/>
                    <a:p>
                      <a:pPr algn="ctr">
                        <a:lnSpc>
                          <a:spcPct val="115000"/>
                        </a:lnSpc>
                        <a:spcAft>
                          <a:spcPts val="800"/>
                        </a:spcAft>
                      </a:pPr>
                      <a:r>
                        <a:rPr lang="es-CL" sz="1600" dirty="0">
                          <a:effectLst/>
                        </a:rPr>
                        <a:t>Biobío</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8570784"/>
                  </a:ext>
                </a:extLst>
              </a:tr>
              <a:tr h="438511">
                <a:tc>
                  <a:txBody>
                    <a:bodyPr/>
                    <a:lstStyle/>
                    <a:p>
                      <a:pPr algn="ctr">
                        <a:lnSpc>
                          <a:spcPct val="115000"/>
                        </a:lnSpc>
                        <a:spcAft>
                          <a:spcPts val="800"/>
                        </a:spcAft>
                      </a:pPr>
                      <a:r>
                        <a:rPr lang="es-CL" sz="1400" dirty="0">
                          <a:effectLst/>
                        </a:rPr>
                        <a:t>Construcción Sistema Fotovoltaico Domiciliario, Isla Huapi, Futrono</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s-CL" sz="1600" kern="1200" dirty="0">
                          <a:solidFill>
                            <a:schemeClr val="dk1"/>
                          </a:solidFill>
                          <a:effectLst/>
                          <a:latin typeface="+mn-lt"/>
                          <a:ea typeface="+mn-ea"/>
                          <a:cs typeface="+mn-cs"/>
                        </a:rPr>
                        <a:t>XIV</a:t>
                      </a:r>
                    </a:p>
                    <a:p>
                      <a:pPr algn="ctr">
                        <a:lnSpc>
                          <a:spcPct val="115000"/>
                        </a:lnSpc>
                        <a:spcAft>
                          <a:spcPts val="800"/>
                        </a:spcAft>
                      </a:pPr>
                      <a:endParaRPr lang="es-CL" sz="1600" kern="1200" dirty="0">
                        <a:solidFill>
                          <a:schemeClr val="dk1"/>
                        </a:solidFill>
                        <a:effectLst/>
                        <a:latin typeface="+mn-lt"/>
                        <a:ea typeface="+mn-ea"/>
                        <a:cs typeface="+mn-cs"/>
                      </a:endParaRPr>
                    </a:p>
                  </a:txBody>
                  <a:tcPr marL="68580" marR="68580" marT="0" marB="0" anchor="ctr"/>
                </a:tc>
                <a:tc>
                  <a:txBody>
                    <a:bodyPr/>
                    <a:lstStyle/>
                    <a:p>
                      <a:pPr algn="ctr">
                        <a:lnSpc>
                          <a:spcPct val="115000"/>
                        </a:lnSpc>
                        <a:spcAft>
                          <a:spcPts val="800"/>
                        </a:spcAft>
                      </a:pPr>
                      <a:r>
                        <a:rPr lang="es-CL" sz="1600" dirty="0">
                          <a:effectLst/>
                        </a:rPr>
                        <a:t>Los Ríos</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6972641"/>
                  </a:ext>
                </a:extLst>
              </a:tr>
              <a:tr h="409713">
                <a:tc>
                  <a:txBody>
                    <a:bodyPr/>
                    <a:lstStyle/>
                    <a:p>
                      <a:pPr algn="ctr">
                        <a:lnSpc>
                          <a:spcPct val="115000"/>
                        </a:lnSpc>
                        <a:spcAft>
                          <a:spcPts val="800"/>
                        </a:spcAft>
                      </a:pPr>
                      <a:r>
                        <a:rPr lang="es-CL" sz="1400" dirty="0">
                          <a:effectLst/>
                        </a:rPr>
                        <a:t>Construcción Sistemas de Generación Fotovoltaica, Comuna de Aysén </a:t>
                      </a:r>
                      <a:endParaRPr lang="es-CL" sz="16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s-CL" sz="1600" kern="1200" dirty="0">
                          <a:solidFill>
                            <a:schemeClr val="dk1"/>
                          </a:solidFill>
                          <a:effectLst/>
                          <a:latin typeface="+mn-lt"/>
                          <a:ea typeface="+mn-ea"/>
                          <a:cs typeface="+mn-cs"/>
                        </a:rPr>
                        <a:t>XI</a:t>
                      </a:r>
                    </a:p>
                  </a:txBody>
                  <a:tcPr marL="68580" marR="68580" marT="0" marB="0" anchor="ctr"/>
                </a:tc>
                <a:tc>
                  <a:txBody>
                    <a:bodyPr/>
                    <a:lstStyle/>
                    <a:p>
                      <a:pPr algn="ctr">
                        <a:lnSpc>
                          <a:spcPct val="115000"/>
                        </a:lnSpc>
                        <a:spcAft>
                          <a:spcPts val="800"/>
                        </a:spcAft>
                      </a:pPr>
                      <a:r>
                        <a:rPr lang="es-CL" sz="1600" dirty="0">
                          <a:effectLst/>
                        </a:rPr>
                        <a:t>Aysén</a:t>
                      </a:r>
                      <a:endParaRPr lang="es-CL" sz="18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8876977"/>
                  </a:ext>
                </a:extLst>
              </a:tr>
            </a:tbl>
          </a:graphicData>
        </a:graphic>
      </p:graphicFrame>
      <p:sp>
        <p:nvSpPr>
          <p:cNvPr id="20" name="Globo: línea 19">
            <a:extLst>
              <a:ext uri="{FF2B5EF4-FFF2-40B4-BE49-F238E27FC236}">
                <a16:creationId xmlns:a16="http://schemas.microsoft.com/office/drawing/2014/main" id="{3AD265BA-C6F0-505C-DB46-90238B81ED5D}"/>
              </a:ext>
            </a:extLst>
          </p:cNvPr>
          <p:cNvSpPr/>
          <p:nvPr/>
        </p:nvSpPr>
        <p:spPr>
          <a:xfrm>
            <a:off x="5833611" y="3139552"/>
            <a:ext cx="1325242" cy="557103"/>
          </a:xfrm>
          <a:prstGeom prst="borderCallout1">
            <a:avLst>
              <a:gd name="adj1" fmla="val 43523"/>
              <a:gd name="adj2" fmla="val 99964"/>
              <a:gd name="adj3" fmla="val 141045"/>
              <a:gd name="adj4" fmla="val 1872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rPr>
              <a:t>1 Proyecto</a:t>
            </a:r>
          </a:p>
          <a:p>
            <a:pPr algn="ctr"/>
            <a:r>
              <a:rPr lang="es-CL" sz="1000" dirty="0">
                <a:solidFill>
                  <a:schemeClr val="tx1"/>
                </a:solidFill>
              </a:rPr>
              <a:t>Sistema solar fotovoltaico</a:t>
            </a:r>
          </a:p>
        </p:txBody>
      </p:sp>
      <p:sp>
        <p:nvSpPr>
          <p:cNvPr id="21" name="Marcador de texto 2">
            <a:extLst>
              <a:ext uri="{FF2B5EF4-FFF2-40B4-BE49-F238E27FC236}">
                <a16:creationId xmlns:a16="http://schemas.microsoft.com/office/drawing/2014/main" id="{490130BC-A398-E387-7816-34AB3B160C86}"/>
              </a:ext>
            </a:extLst>
          </p:cNvPr>
          <p:cNvSpPr txBox="1">
            <a:spLocks/>
          </p:cNvSpPr>
          <p:nvPr/>
        </p:nvSpPr>
        <p:spPr>
          <a:xfrm>
            <a:off x="2228178" y="1413346"/>
            <a:ext cx="8228163" cy="409684"/>
          </a:xfrm>
          <a:prstGeom prst="rect">
            <a:avLst/>
          </a:prstGeom>
        </p:spPr>
        <p:txBody>
          <a:bodyPr vert="horz" lIns="91440" tIns="45720" rIns="91440" bIns="45720" rtlCol="0" anchor="ctr">
            <a:normAutofit/>
          </a:bodyPr>
          <a:lstStyle>
            <a:defPPr>
              <a:defRPr lang="es-C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CL" sz="1800" dirty="0">
                <a:solidFill>
                  <a:schemeClr val="bg1">
                    <a:lumMod val="65000"/>
                  </a:schemeClr>
                </a:solidFill>
                <a:latin typeface="Red Hat Display" panose="02010503040201060303" pitchFamily="2" charset="77"/>
              </a:rPr>
              <a:t>Proyecto analizados</a:t>
            </a:r>
            <a:endParaRPr lang="es-CL" sz="2000" dirty="0">
              <a:solidFill>
                <a:schemeClr val="bg1">
                  <a:lumMod val="65000"/>
                </a:schemeClr>
              </a:solidFill>
              <a:latin typeface="Red Hat Display" panose="02010503040201060303" pitchFamily="2" charset="77"/>
            </a:endParaRPr>
          </a:p>
        </p:txBody>
      </p:sp>
    </p:spTree>
    <p:extLst>
      <p:ext uri="{BB962C8B-B14F-4D97-AF65-F5344CB8AC3E}">
        <p14:creationId xmlns:p14="http://schemas.microsoft.com/office/powerpoint/2010/main" val="30406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0000" decel="6000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4798</Words>
  <Application>Microsoft Office PowerPoint</Application>
  <PresentationFormat>Panorámica</PresentationFormat>
  <Paragraphs>771</Paragraphs>
  <Slides>44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Calibri</vt:lpstr>
      <vt:lpstr>Calibri Light</vt:lpstr>
      <vt:lpstr>Red Hat Display</vt:lpstr>
      <vt:lpstr>Symbol</vt:lpstr>
      <vt:lpstr>Verdana</vt:lpstr>
      <vt:lpstr>Tema de Office</vt:lpstr>
      <vt:lpstr>Estudio evaluación Ex Post de mediano plazo a proyectos de suministro eléctrico por sistemas de autogeneración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evaluación Ex Post de mediano plazo a proyectos de suministro eléctrico por sistemas de autogeneración</dc:title>
  <dc:creator>Diego Larraín</dc:creator>
  <cp:lastModifiedBy>Camila Fuentes</cp:lastModifiedBy>
  <cp:revision>1</cp:revision>
  <dcterms:created xsi:type="dcterms:W3CDTF">2022-06-29T14:17:49Z</dcterms:created>
  <dcterms:modified xsi:type="dcterms:W3CDTF">2022-09-15T13:59:26Z</dcterms:modified>
</cp:coreProperties>
</file>